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56" r:id="rId2"/>
    <p:sldId id="410" r:id="rId3"/>
    <p:sldId id="463" r:id="rId4"/>
    <p:sldId id="398" r:id="rId5"/>
    <p:sldId id="483" r:id="rId6"/>
    <p:sldId id="484" r:id="rId7"/>
    <p:sldId id="516" r:id="rId8"/>
    <p:sldId id="503" r:id="rId9"/>
    <p:sldId id="502" r:id="rId10"/>
    <p:sldId id="515" r:id="rId11"/>
    <p:sldId id="485" r:id="rId12"/>
    <p:sldId id="500" r:id="rId13"/>
    <p:sldId id="505" r:id="rId14"/>
    <p:sldId id="506" r:id="rId15"/>
    <p:sldId id="508" r:id="rId16"/>
    <p:sldId id="511" r:id="rId17"/>
    <p:sldId id="509" r:id="rId18"/>
    <p:sldId id="513" r:id="rId19"/>
    <p:sldId id="512" r:id="rId20"/>
    <p:sldId id="510" r:id="rId21"/>
    <p:sldId id="514" r:id="rId22"/>
    <p:sldId id="477" r:id="rId23"/>
    <p:sldId id="399" r:id="rId24"/>
    <p:sldId id="409" r:id="rId25"/>
    <p:sldId id="481" r:id="rId26"/>
    <p:sldId id="482" r:id="rId27"/>
    <p:sldId id="50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p:scale>
          <a:sx n="100" d="100"/>
          <a:sy n="100" d="100"/>
        </p:scale>
        <p:origin x="346"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04T05:55:36.332"/>
    </inkml:context>
    <inkml:brush xml:id="br0">
      <inkml:brushProperty name="width" value="0.05" units="cm"/>
      <inkml:brushProperty name="height" value="0.05" units="cm"/>
      <inkml:brushProperty name="color" value="#ED1C24"/>
      <inkml:brushProperty name="fitToCurve" value="1"/>
    </inkml:brush>
  </inkml:definitions>
  <inkml:trace contextRef="#ctx0" brushRef="#br0">524 34 0,'-26'-27'16,"-1"27"-16,1 0 15,-1 0-15,1 0 16,26 27-16,-27-27 16,1 26-16,-1-26 15,27 26-15,-26-26 16,0 27-16,-1-1 16,1 1-16,-1-1 0,1 27 15,-27 0-15,26-26 16,1 52-16,-1-26 0,27 0 15,-26 0-15,26 0 0,26 0 16,-26-27-16,27 0 16,26 1-16,0-1 0,0-26 15,26 0-15,0 0 16,1 0-16,-1-26 0,1-1 16,-1-25-16,0-1 0,1 26 15,-27-26-15,-1-26 16,-25 26-16,-27 0 0,0 0 15,0-26-15,-27 26 0,-25 0 16,-1 26-16,0 1 16,-27 0-16,27 26 0,-26 0 15,26 0-15,-26 0 16,26 0-16,0 26 0,26 0 16</inkml:trace>
  <inkml:trace contextRef="#ctx0" brushRef="#br0" timeOffset="786">365 986 0,'27'-26'15,"-27"-1"-15,-27 54 47,27-1-31,-26 0-16,26 1 15,-27-1-15,1 1 0,0 26 16,-1-27-16,1 27 16,-1-26-16,1 26 0,-1-27 15,1 27-15,26-27 0,-27 1 16,27-1-16,0 1 15,0-1-15,27-26 32,-1 27-32,1-27 0,-1 0 15,27 0-15,0 0 0,0 0 16,0 0-16,26 0 16,-26 0-16,26 0 0,1 0 15,-27 0-15,26 0 16,-26 0-16,0 0 0,0 0 15,0 0-15,-27-27 0,1 27 16,-1 0-16,1 0 16,-27-26-16,0-1 15,0 1-15,-27-1 16,1 1-16,-1-1 0,1-25 16,-1 25-16,-26-26 0,27 0 15,-27 27-15,27-27 16,-1 26-16,-26-26 0,27 27 15,-1 26-15,1-26 16,-1-1-16,1 27 16,26-26-16,0-1 78</inkml:trace>
  <inkml:trace contextRef="#ctx0" brushRef="#br0" timeOffset="1439">207 642 0,'-27'0'0,"54"0"78,-1 27-63,1-27-15,-1 0 16,0 0-16,1 0 16,-1-27-16,1 27 0,26 0 15,-27-26-15,1 26 16,-1 0-16,1 0 0,-27-27 15</inkml:trace>
  <inkml:trace contextRef="#ctx0" brushRef="#br0" timeOffset="2213">260 404 0,'-27'0'31,"27"-27"32,27 27-48,-1 0 1,0 0-1,-52 0 48,0 0-16,26-26 0,26 26-47,0 0 47</inkml:trace>
  <inkml:trace contextRef="#ctx0" brushRef="#br0" timeOffset="2825">736 272 0,'0'26'78,"-27"-26"-47,27 27-15,-26-27-16,-1 0 16,54 0 77,-27 26-61,0-52 15,0 52 15</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04T05:56:22.925"/>
    </inkml:context>
    <inkml:brush xml:id="br0">
      <inkml:brushProperty name="width" value="0.05" units="cm"/>
      <inkml:brushProperty name="height" value="0.05" units="cm"/>
      <inkml:brushProperty name="color" value="#ED1C24"/>
      <inkml:brushProperty name="fitToCurve" value="1"/>
    </inkml:brush>
  </inkml:definitions>
  <inkml:trace contextRef="#ctx0" brushRef="#br0">7673 9186 0,'-27'0'16,"1"0"-16,-1 0 15,1 0 1,0 0 0,-1 0-16,1-26 15,-1-1 1,27 1 0,-26-1-16,26 1 0,0-27 15,0 0-15,26-26 0,1-1 16,-1 1-16,27-27 15,-27 0-15,27 0 0,-26 1 16,26-1-16,-27 0 16,1 0-16,-27 27 0,0-1 15,0 1-15,-27 0 0,-26 26 16,0 26-16,0-26 16,-26 27-16,0-1 0,-27 1 15,27-1-15,-27 1 16,26 26-16,1-27 0,0 1 15,26 0-15,26-1 0,1 1 16,26-27-16,26 26 16,1-26-16,-1 0 0,27 1 15,0-1-15,0 0 0,0-27 16,0 27-16,-27 0 16,1-26-16,-1 26 0,-26 0 15,0 0-15,0 0 16,-26 27-16,-27-27 0,26 0 15,-26 27-15,0-1 0,0-26 16,27 0-16,-27 27 16,27-27-16,-1 27 0,1-27 15,26 0-15,0 0 16,0 0-16,26 0 0,1-26 16,-1 26-16,27-27 15,-27 1-15,27 0 0,0-1 16,-26 1-16,26-1 0,-27 1 15,-26 0-15,0 26 16,-26-27-16,-1 27 0,1-26 16,-54 26-16,27 0 0,-26 0 15,0 0-15,-1 1 16,1 25-16,0 1 0,-1-27 16,27 26-16,0 1 15,0-1-15,27 1 0,0-1 16,26 1-16,0-1 0,26-25 15,-26 25-15,26-26 16,1 0-16,-1 27 0,1-27 16,-1-26-16,1 26 15,-1 0-15,-26 0 0,0 0 16,0 0-16,0 0 0,-26 0 16,-1 0-16,1 27 15,-1-27-15,-26 26 0,27-26 16,0 1-16,-27 25 15,26-26-15,1 27 0,-1-1 16,1-26-16,26 0 0,0 0 16,0 1-16,0-1 15,0 0-15,26-27 0,-26 27 16,27 1-16,-27-28 16,0 1-16,26 26 0,-26-27 15,0 1-15,0 0 0,-26-1 16,26 1-16,0 0 15,-27-1-15,27-26 0,0 27 16,-26 26-16,26-26 16,0-1-16,0 27 0,-27-26 15,27 26-15,0-26 0,0 26 16,0 0-16,-26 0 16,26-26-16,0 26 0,0 0 15,0 26-15,0-26 16,0 1-16,0 25 0,0-26 15,0 27-15,0-1 0,0 1 16,0-1 0</inkml:trace>
  <inkml:trace contextRef="#ctx0" brushRef="#br0" timeOffset="324">5688 825 0,'0'-26'16,"0"-1"-16,0 1 15,0-27-15,0 0 16,0 0-16,0 0 0,0 0 15,0-26-15,27 26 16,-1-26-16,-26 26 0,27 0 16,-1 0-16,1 0 0,-1 27 15,1-1-15,-1 27 16,1 0-16,-1 0 0,27 27 16,0 25-16,26 1 15,1 27-15,-1 26 0,27-1 16,0 28-16,0-1 0</inkml:trace>
  <inkml:trace contextRef="#ctx0" brushRef="#br0" timeOffset="299656">1349 6990 0,'27'0'0,"-1"-26"15,1 26 1,-27-27-16,26 27 16,-26-26-16,27 26 15,-27-27 1,0 54 15,-27-27-15,27 26-16,-26-26 15,-1 27-15,1-27 16,-27 26-16,26 27 0,1-27 16,-1 1-16,1 26 0,26 0 15,-26 0-15,26 0 16,0 26-16,0-26 0,26 0 15,-26 26-15,0-26 16,26 0-16,-26 0 0,27 0 16,-27 0-16,0-27 0,0 1 15,0 26-15,-27-27 16,1 0-16</inkml:trace>
  <inkml:trace contextRef="#ctx0" brushRef="#br0" timeOffset="299819">1191 7652 0,'26'-27'15,"0"27"-15,1 0 16,-1 0-16,27-26 16,-26 26-16,26 0 15,-27 0-15,27-27 0,-26 27 16,-1-26-16</inkml:trace>
  <inkml:trace contextRef="#ctx0" brushRef="#br0" timeOffset="300022">1667 7440 0,'0'26'62,"0"1"-62,0-1 16,0 1-16,26-1 16,-26 1-16,0-1 15,0 1-15,0-1 0,0 0 16</inkml:trace>
  <inkml:trace contextRef="#ctx0" brushRef="#br0" timeOffset="300197">1640 7413 0,'0'-26'15,"0"-1"-15,0 1 0,0 0 16</inkml:trace>
  <inkml:trace contextRef="#ctx0" brushRef="#br0" timeOffset="300425">1852 7202 0,'0'-27'0,"26"54"46,-26-1-30,0 1-16,0-1 0,0 1 16,0 25-16,0-25 0,0 26 15,0 0-15,0 0 16,0 0-16,0-27 0,0 1 16,0-1-16,0 0 15,0 1-15</inkml:trace>
  <inkml:trace contextRef="#ctx0" brushRef="#br0" timeOffset="300826">2143 7625 0,'27'0'16,"-1"0"46,0 0-46,1 0-1,-1 0-15,1 0 0,-1-26 16,1 26-16,-1-27 0,1 27 16,-1-26-16,-26-1 15,27 27-15,-27-26 0,0-1 16,0 1-1,-27-1-15,1 27 0,-1 0 16,1 0-16,-1 0 0,1 0 16,-1 27-16,1-27 15,26 26-15,-27 1 0,1-1 16,26 27-16,0-26 16,0-1-16,0 1 0,26 25 15,1-25-15,-1-27 0,1 26 16,-1-26-16,27 0 15</inkml:trace>
  <inkml:trace contextRef="#ctx0" brushRef="#br0" timeOffset="301151">2831 7413 0,'0'-26'15,"0"-1"-15,0 1 16,-26 26-16,-1 0 31,1 0-31,26 26 16,-27 1-16,27-1 15,0 1 1,0-1-16,27 1 16,-27-1-16,26-26 15,1 27-15,-1-27 16,0 26-16,27 1 0,-26-27 15,-1 26-15,1-26 16,-27 27-16,-27-27 16,1 26-16,-27-26 0,-26 26 15,-1-26-15,1 27 16,-1-27-16,-25 0 0</inkml:trace>
  <inkml:trace contextRef="#ctx0" brushRef="#br0" timeOffset="302136">714 6699 0,'0'-26'0,"-26"-1"16,26 1-16,0-1 0,0 1 16,0-1-16,0 1 15,0 52 1,0 27-1,-27-26-15,27 26 16,-26-1-16,-1 28 0,27-1 16,-26 27-16,26 0 15,0 0-15,0 0 0,0-1 16,0 1-16,0 0 16,0 0-16,26-27 0,-26 1 15,0-1-15,0 0 0,0 1 16,0-27-16,0 0 15,0 0-15,0-27 0,0 0 16,0 1-16,0-1 16,0 1-16,27-27 0,-1 0 15,1-27-15,26 27 0,0-26 16,26 26-16,0-27 16,27 1-16,0 0 0,26 26 15,27-27-15,0 27 16,26-26-16,27 26 0,-1 0 15,1 0-15,26 0 0,-26 0 16,0 0-16,-27 0 16,0 0-16,-26 0 0,-53 0 15,-1 0-15,-25 0 16,-27 0-16,0 0 0,-53-27 16,-27 1-1,-26 26 1,27 0-16,-27-27 0,26 27 15,-26-26-15,27 26 16,0-27-16,-1 1 0,1-27 16,26 26-16,-27-25 0,27-28 15,0 1-15,0-1 16,0-25-16,0-1 0,0 0 16,0 0-16,27 0 15,-1 0-15,-26 27 0,27 26 16,-1-26-16,0 26 0,1 0 15,-1 26-15,-26-25 16,0 25-16,0-26 0,0 27 16,0-1-16,-26-26 15,-1 27-15,1-1 0,0 1 16,-27 0-16,0-1 0,-27 1 16,1 26-16,0-27 15,-27 27-15,-27 0 0,-25 0 16,-1 0-16,-26 0 0,26 0 15,-53 0-15,27 27 16,26-27-16,-26 26 0,53 1 16,0-1-16,-1 0 15,27 27-15,27-26 0</inkml:trace>
  <inkml:trace contextRef="#ctx0" brushRef="#br0" timeOffset="303166">1270 8339 0,'0'27'0,"0"-1"31,0 1-15,0-1-1,0 1 1,0-1-16,0 1 15,0-1-15,26 1 16,-26-1-16,0 0 0,27-26 16,-1 27-16,-26-1 0,53-26 15,-26 27-15,26-27 16,0 0-16,-1 0 0,28 0 16,-1 0-16,27 0 15,0 0-15,26-27 0,27 27 16,0 0-16,-1 0 0,28-26 15,25 26-15,-25 0 16,-1 0-16,0 0 0,-26 0 16,-1 0-16,-25 0 0,-1 0 15,-26 0-15,-27 0 16,-26 0-16,26 0 0,-52 0 16,-1 0-16,1 0 15,-1 0-15,-26-27 0,0 1 47,27 0-31,-1-1-1,1 1-15,-1-1 16,-26 1-16,27-27 0,-1 26 16,-26-26-16,0 1 15,0-28-15,-26 27 0,26-26 16,-27-1-16,27-25 15,-26 25-15,26-26 0,-27 1 16,27-1-16,0 26 16,0-25-16,0-1 0,0 26 15,0 1-15,0 0 0,0 26 16,0 0-16,0 0 16,-26 26-16,26 1 0,-27-1 15,1 1-15,-1 26 0,-26 0 16,27 0-16,-27-26 15,0 26-15,27 0 0,-27 0 16,26 26-16,-26-26 16,27 0-16,-27 0 0,0 26 15,27-26-15,-27 0 16,-53 27-16,53-27 16,0 0-16,0 0 0</inkml:trace>
  <inkml:trace contextRef="#ctx0" brushRef="#br0" timeOffset="304229">2619 8578 0,'0'-27'16,"27"27"-1,-27-26-15,26 26 16,1 0-1,-27 26 1,0 1-16,0-1 16,0 0-16,0 1 15,0-1-15,0 1 0,0 26 16,0-27-16,0 27 0,0-26 16,0 26-16,0-27 15,0 0-15,26 27 0,1-26 16,26-1-1,-27 1-15,27-27 0,0 0 16,26 0-16,27 0 0,-27 0 16,54 0-16,-27 0 15,26 0-15,0 0 0,27 26 16,-27-26-16,0 0 16,-26 0-16,27 0 0,-28 0 15,1 0-15,0 0 16,0 0-16,-27 0 0,1 0 15,-1 0-15,-26 0 0,0 0 16,0 0-16,-27 0 16,1 0-16,-1 0 0,1 0 15,-1 0-15,-26-26 16,0-1 0,-26 1-1,26-1-15,0 1 0,0-1 16,0 1-16,26-27 15,-26 0-15,27 0 0,-27 0 16,26 0-16,0-26 16,-26 26-16,27-26 0,-1 26 15,-26-27-15,27 28 16,-27-28-16,26 1 0,-26 26 16,0 0-16,0-26 0,0 26 15,0-27-15,0 27 16,-26-26-16,26 26 0,0 0 15,-27 0-15,27 0 0,-26 27 16,26-27-16,-27 26 16,1 1-16,26 0 0,-26 26 15,26-27-15,-27 27 16,27-26-16,-26 26 0,26-27 16,-27 27-1,1-26 1,-27 26-1,26 0-15,-52-27 16,-27 27-16,0 0 0</inkml:trace>
  <inkml:trace contextRef="#ctx0" brushRef="#br0" timeOffset="306781">0 9715 0,'0'-26'15,"0"-1"-15,0 1 16,0 52 0,26-26-1,-26 27-15,0 26 0,27 0 16,-27 0-16,0-1 16,0 28-16,0 26 0,0 0 15,0-1-15,0 1 16,0 26-16,0 1 0,0-1 15,0 0-15,0-26 0,0 26 16,0-52-16,0 26 16,0-27-16,0-26 0,0 0 15,0-27-15,0 1 16,0-1-16,0-52 16</inkml:trace>
  <inkml:trace contextRef="#ctx0" brushRef="#br0" timeOffset="308909">106 9636 0,'0'-27'31,"26"27"-15,1 0-1,26 0-15,0-26 16,-1 26-16,28 0 0,26-26 16,-1 26-16,1-27 15,0 27-15,0 0 0,0 0 16,-27 0-16,1 0 15,-28 0-15,-25 27 0,-1-27 16,-26 26-16,0 0 0,-26 1 16,-1-1-16,1 1 15,0-1-15,-1 27 0,1-26 16,26 26-16,-27-1 0,27 1 16,-26 0-16,26 0 15,0 0-15,0 27 0,26-28 16,-26 28-16,27-27 15,-1 0-15,-26 26 0,27-53 16,-27 27-16,26 0 0,-26-26 16,26 26-16,-26-27 15,27 1-15,-27-1 0,26 1 16,1-27 0,-1 0-1,1-27 1,26 1-16,0 26 0,0-27 15,26 27-15,0-26 0,54-1 16,-1 27-16,27 0 16,26 0-16,27 0 0,26 0 15,26 0-15,1 27 0,26-27 16,26 26-16,1 1 16,-1-1-16,1 1 0,-1 25 15,-26-25-15,0-1 16,-26-26-16,-27 27 0,-26-27 15,-27 26-15,0-26 0,-26 0 16,0 27-16,-53-27 16,-1 0-16,-25 0 0,-1 0 15,-52 0-15,25-27 16,-52 1-16,-26-1 16,0 27-16,-1-26 15,1-1-15,-27 27 16,53-26-16,-27 0 0,1 26 15,26-27-15,0 1 16,0-1-16,0 1 16,26-1-16,-26 1 0,0-1 15,27-26-15,-27 27 16,0-27-16,-27 0 0,1 0 16,-1-26-16,1 26 0,-1-26 15,-25 26-15,25-27 16,1 1-16,-1 26 0,1 0 15,-1-26-15,27 26 16,-26 26-16,26-26 0,0 27 16,0-1-16,0 1 0,0 0 15,0-1-15,0 1 16,0-1-16,0 1 16,0-1-1,26 27 48,1 0-48,-1 0-15,1 27 16,-1-27-16,27 0 16,0 26-16,26-26 0,1 0 15,-1 27-15,0-27 0,27 0 16,-26 26-16,-1-26 15,0 0-15,-26 27 0,0-27 16,0 0-16,0 26 16,-27-26-16,1 0 15,-27 26-15,0 1 32,0-1-32,26 1 15,-26-1-15,27 27 0,-27-26 16,26 26-16,1-1 15,-1 28-15,27-27 0,-26 26 16,-1 27-16,1-27 16,-1 27-16,0-26 0,1 25 15,-27 1-15,26 27 0,1-28 16,-27 28-16,26-28 16,-26 1-16,0 0 0,27 0 15,-27 0-15,0-27 16,26 27-16,-26-27 0,0 1 15,27-1-15,-27-26 0,0 26 16,26-26-16,-26 0 16,0 0-16,0 0 0,0-26 15,0 25-15,0-25 0,0-1 16,-26 1 0,-1-27-16,1 0 15,-1 0-15,1 0 16,-1-27-16,1 27 0,-27 0 15,0-26-15,0 26 16,0-27-16,-26 27 0,-27-26 16,0 26-16,-26-26 0,-27-1 15,-26 1-15,-27-1 16,1 1-16,-28-1 0,-25 1 16,-1 26-16,1-27 15,-27 1-15,0 26 0,0-27 16,0 27-16,0 0 0,-1-26 15,28 26-15,-1 0 16,1 0-16,52 0 0,-26 0 16,26 0-16,27 0 15,26 0-15,1 0 0,-1-26 16,53 26-16,-26 0 0,26 0 16,26 0-16,-25 0 15,25 0-15,1 0 0,0 0 16,-1 0-16,1 0 15,-1 0-15,1 0 0,26 0 16,-26 0-16,26 0 0,0 0 16,0 0-16,0 0 15,27 0-15,-27 0 0,26 0 16,1 26-16,-1-26 16,1 0-16,-1 0 15,1 0-15,-1 0 0,-25 0 16,25 0-16,1 0 15,-27 0-15,26 0 0,1 0 16,-1 0-16,1 0 16,26-26-16,0-1 15,26 27-15,-26-26 16,27-1-16,-27-26 16,26 27-16,-26-27 0,0 0 15,-26 0-15,-1 0 0,1-26 16,-27 26-16,27 26 15,-1-26-15,1 27 0,-1 0 16,27-1 0,27 27-1,-1 0-15,1 0 16,-1 0 0</inkml:trace>
  <inkml:trace contextRef="#ctx0" brushRef="#br0" timeOffset="309492">2990 11329 0,'0'-26'16,"0"-1"-16,-27 27 15,1-26-15,-1 26 16,-26-27-16,1 27 0,-1 0 16,0 0-16,0 0 15,0 27-15,0-27 0,27 26 16,-1-26-16,1 27 0,26-1 15,0 1-15,0-1 16,26 1-16,1-1 0,25 1 16,1-1-16,27 0 15,-1 1-15,-26-1 0,26 1 16,-26-1-16,0 1 16,-26-1-16,-1-26 0,-26 27 15,-26-27-15,-27 26 0,0-26 16,-27 0-16,1 27 15,0-27-15,-1 0 0,27 0 16,-26-27-16,53 27 0,-1-26 16,27-1-16</inkml:trace>
  <inkml:trace contextRef="#ctx0" brushRef="#br0" timeOffset="309726">3545 11197 0,'-26'0'16,"-1"-27"-16,27 1 0,-26 26 15,0 0-15,26 26 16,26 1 0,-26-1-16,26 27 0,-26-26 15,27 26-15,-1 0 16,1 0-16,-27-1 0,26 1 15,-26 0-15,27-26 0,-27-1 16,0 1-16</inkml:trace>
  <inkml:trace contextRef="#ctx0" brushRef="#br0" timeOffset="310801">3387 11567 0,'0'-26'0,"0"-1"16,26 27-1,-26-26-15,27 26 16,-1 0-16,27 0 0,0 0 16,0 0-16,0-26 0,26 26 15,0 0-15,1 0 16,-27-27-16,26 27 0,-52 0 16,25 0-16,-78 0 31,0 0-31,-1 0 0,-26 0 15,27 27-15,-27-1 16,26-26-16,27 26 0,-26 1 16,26-1-16,0 1 0,0-1 15,26-26-15,-26 27 16,27-1-16,-1-26 0,1 0 16,-1 0-16,1 0 15,-1 0-15,1 0 0,-1-26 16,-26-1-16,0 1 15,0-1-15,0 1 16,-26-1-16,26 1 0,-27 0 16,1 26-16,26-27 15,0 1-15,26 26 47,-26 26-47,27-26 0,-1 0 16,27 0-16,-27 27 15,1-27-15,-1 0 0,1 0 16,-1 26-16,1-26 16,-1 0-16,1 0 15,-1 0-15,0 26 16,1-26 0,-1 0-16,1 27 0,-1-1 15,1 1-15,-1-27 16,1 26-16,-1 1 15,-26-1-15,0 1 16,-26-80 15,26 26-15,0 1-16,26-1 16,-26 1-16,27-1 0,-1 1 15,1 0-15,25-1 16,-25 1-16,-1 26 0,27-27 15,-26 27-15,-1 0 0,1 0 16,-1 0-16,1 0 16,-27 27-1,0-1 1,-27 1 0,27-1 15,27-26-31,-1 26 15,0-26-15,1 27 0,-1-27 16,1 0-16,26 26 16,0-26-16,-27 0 0,27 0 15,-26 0-15,-1-26 16,0 26-16,1-27 0,-1 1 16,-26 0-16,0-1 15,0 1-15,-26-1 0,-1 1 16,1 26-16,0-27 0,-1 27 15,-26 0-15,27 0 16,-1 0-16,1 27 0,-1-1 16,1 1-16,26 26 0,0-27 15,26 27-15,1 0 16,-1-27-16,27 1 0,0-1 16,0 1-16,0-1 15,26-26-15</inkml:trace>
  <inkml:trace contextRef="#ctx0" brushRef="#br0" timeOffset="312619">3122 12044 0,'0'-27'16,"-26"27"-16,26-26 31,26 26-31,0 0 16,1 0 0,26 0-16,0 0 0,0 0 15,26 0-15,0 0 0,1 0 16,26 0-16,-1 0 15,1 0-15,-26 0 0,26 0 16,-27 0-16,-26 0 16,0 0-16,0 0 0</inkml:trace>
  <inkml:trace contextRef="#ctx0" brushRef="#br0" timeOffset="312852">3201 12123 0,'-26'0'16,"26"26"-16,26-26 31,1 0-31,-1 0 16,1 0-16,52 0 0,-26 0 15,26 0-15,27 0 16,0 0-16,0 0 0,26 0 15,-26 0-15,26 0 16,-26 0-16,-26 0 0</inkml:trace>
  <inkml:trace contextRef="#ctx0" brushRef="#br0" timeOffset="313621">6138 12044 0,'27'0'0,"-27"26"16,26-26-1,-26 27-15,0-1 16,0 27-16,0 0 16,27 0-16,-1 0 0,27 26 15,0 0-15,53 27 16,0-26-16,52 25 0,28-25 15,25-1-15,27 27 0,0-53 16,54 26-16,25-26 16,27-26-16,-27-1 0,27 1 15,0-1-15,-26 1 16,-1-27-16,-78 0 0,-1 0 16,-53 0-16,-53 0 0,-52 0 15,-28 0-15,-52-27 16,-26 1-16,-27 26 15,0-27-15,0 27 16,-26-26-16,26 26 0,0-27 16,27 27-16,-27-26 0</inkml:trace>
  <inkml:trace contextRef="#ctx0" brushRef="#br0" timeOffset="314215">11509 12864 0,'27'-27'16,"-27"1"0,0-1-16,0 1 15,0 0-15,0-1 0,-27 1 16,1 26-16,26-27 16,-27 27-16,1 0 0,-27 0 15,27 27-15,-27-1 0,26 1 16,1-1-16,-27 27 15,26-27-15,27 27 0,-26-26 16,26 26-16,0-27 0,0 1 16,26-1-1,1-26-15,26-26 16,-27 26-16,1-27 16,-1 1-16,27-27 0,-26 26 15,-1-26-15,0 0 0,1-26 16,-1 26-16,-26 0 15,27-26-15,-27 26 0,0 0 16,0 0-16,0 27 16,-27 26-1,27 53-15,0-27 16,0 27-16,0 0 16,0 26-16,0 1 0,0-1 15,27 0-15,-27-26 16,0 27-16,26-27 0,-26 0 15,27-27-15,-27 27 0</inkml:trace>
  <inkml:trace contextRef="#ctx0" brushRef="#br0" timeOffset="314594">11906 12917 0,'0'-27'0,"27"1"16,-27-1-16,26 27 15,-26 27 1,0-1 15,27-26-15,-27-26-16,26 26 16,-26-27-16,26 27 0,1-26 15,-1-1-15,-26 1 16,27-27-16,-27 27 0,0-1 15,0 1-15,-27-1 16,27 1-16,-26-1 0,-1 27 16,1 0-16,0 27 15,26-1-15,-27 1 16,1 26-16,26 0 0,0-1 16,0 1-16,0 27 15,0-27-15,0-27 0,26 27 16,1-27-16,-1 1 0,0-1 15,1 1-15,26-27 16</inkml:trace>
  <inkml:trace contextRef="#ctx0" brushRef="#br0" timeOffset="314929">12409 12732 0,'0'-53'15,"0"26"-15,0-26 0,0 27 16,0-1-1,0 54 1,0-1-16,26 1 16,-26-1-16,0 27 0,0 0 15,0 0-15,27 0 0,-27-27 16,0 27-16,0-26 16,0-1-16,0-52 15,0-1 1,26-26-1,-26 27-15,0-27 0,27 0 16,-27 0-16,26 27 16,-26-1-16,0 1 0,27-1 15,-27 54 1,0-1-16,0 1 16,0-1-16,0 1 0,-27-1 15,27 0-15</inkml:trace>
  <inkml:trace contextRef="#ctx0" brushRef="#br0" timeOffset="315294">12859 12335 0,'0'-80'0,"-53"1"16,26 0-16,-26-1 0,-52-26 15,-1 27-15,-27 26 16,-25 0-16,-27 27 0,-1-1 15,1 54-15,0-1 16,0 54-16,52-1 0,1 27 16,0 0-16,52 26 0,28 27 15,-1-1-15,53 1 16,26-27-16,27 27 0,0-27 16,53 1-16,0-27 15,26-1-15,27-52 0,-1 0 16,1-26-16,0-27 0,26-27 15,0-26-15,0-53 16,1-26-16,-28 0 0,1-53 16,-27-27-16,-26 0 15,-53 27-15,0-27 0,-79 54 16,-27-1-16,-80 53 0,-52 0 16,-79 53-16,-80 0 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04T05:58:23.124"/>
    </inkml:context>
    <inkml:brush xml:id="br0">
      <inkml:brushProperty name="width" value="0.05" units="cm"/>
      <inkml:brushProperty name="height" value="0.05" units="cm"/>
      <inkml:brushProperty name="color" value="#ED1C24"/>
      <inkml:brushProperty name="fitToCurve" value="1"/>
    </inkml:brush>
  </inkml:definitions>
  <inkml:trace contextRef="#ctx0" brushRef="#br0">16048 3494 0,'0'-26'0,"0"-1"0,27 27 15,-27-26-15,26 26 16,-26-27-16,26 27 0,1 0 16,-27 27-1,0-1-15,26 1 16,-26-1-16,0 27 0,27 0 16,-27 26-16,26-26 0,-26 27 15,27-28-15,-27 1 16,26 0-16,-26 0 0</inkml:trace>
  <inkml:trace contextRef="#ctx0" brushRef="#br0" timeOffset="335">15678 3653 0,'-27'-80'16,"-26"1"-16,53 0 0,0-1 15,0 1-15,0 0 16,53 26-16,0 0 0,26 0 16,27 53-16,0 0 15,0 0-15,53 26 0,-27 1 16,27 26-16,-27 0 16,-26 26-16,26 0 0,-52 1 15,-27-1-15,-27 0 0,-26 1 16,-26-1-16,-1 1 15,-52-28-15,-1 1 0,-26 0 16,-26-26-16,26-1 0,-26 1 16,26-27-16,27 0 15,-1 0-15,28-27 0,25 1 16,27-1-16,0 1 16,27-27-16</inkml:trace>
  <inkml:trace contextRef="#ctx0" brushRef="#br0" timeOffset="756">17292 3759 0,'0'26'0,"-27"-26"15,54 0 32,-27 27-47,26-27 16,1 0-16,-1 26 0,0-26 15,27 0-15,-26 0 16,-1 0-16,1-26 0,26 26 16,-27-27-16,1 27 0,-27-26 15,26-1-15,-26 1 16,-26-1-16,-1 1 0,1-1 15,-1 1-15,1 26 16,-27-27-16,26 27 0,-26-26 16,27 26-16,0 26 0,26 1 15,0-1 1,0 27-16,0-26 0,26 26 16,0-27-16,1 27 0,-1 0 15,1-27-15,26 1 16,-27-1-16,27 1 0,-26-1 15</inkml:trace>
  <inkml:trace contextRef="#ctx0" brushRef="#br0" timeOffset="1080">17847 3679 0,'0'-26'0,"0"-1"15,0 1-15,0-1 0,0 1 16,27 26-1,-27 26-15,26 1 16,1-1-16,-1 1 0,1-1 16,-1 27-16,0-26 15,1 26-15,-1-27 0,1 0 16,-27 1-16,26-27 0,-26 26 16,27-26-16,-1-26 15,-26-1-15,0 1 16,27-27-16,-27 27 15,26-27-15,-26 0 0,27 26 16,-27-26-16,26 27 0,-26-1 16,26 1-16,-26 0 15,0 52 1,27 0 0</inkml:trace>
  <inkml:trace contextRef="#ctx0" brushRef="#br0" timeOffset="1422">18482 3626 0,'0'27'16,"27"-27"-16,-27 26 16,0 1-1,26-27 1,1 0-16,-27 26 16,26-26-16,1 0 0,25 0 15,-25-26-15,-1 26 0,1 0 16,26-27-16,-27 27 15,-26-26-15,27 26 0,-27-27 16,0 1-16,-27 26 16,1-27-16,-1 1 0,1 26 15,-1 0-15,1 0 0,-1 0 16,1 0-16,0 0 16,26 26-16,-27 1 0,27-1 15,0 1-15,0-1 16,0 1-16,0-1 0,27 1 15,-1-1-15,0 1 16,1-27-16,26 26 0,0-26 16,0 0-16,0-26 0</inkml:trace>
  <inkml:trace contextRef="#ctx0" brushRef="#br0" timeOffset="1657">19170 3494 0,'0'-53'15,"-26"0"-15,26 0 16,-27 0-16,1 27 0,-1-1 15,27 1-15,-26 0 16,26 52 0,0 0-16,0 1 0,26 26 15,-26 0-15,27 26 16,-1-26-16,-26 26 0,27-26 16,-27 27-16,26-27 15,-26 0-15,27-1 0,-27 1 16,0-26-16,0-1 0,26-26 15,-26-26 1,0-1-16</inkml:trace>
  <inkml:trace contextRef="#ctx0" brushRef="#br0" timeOffset="2171">19593 3653 0,'0'-27'0,"-26"27"15,0-26-15,-1 26 16,27-27-16,-26 27 16,-1 0-16,1 27 15,-1-1 1,27 1-16,0-1 15,0 1-15,0-1 0,27 1 16,-27-1-16,26 1 16,1-1-16,-1-26 0,1 26 15,-1-26-15,0 0 16,1-26-16,26 26 0,-27-26 16,-26-1-16,27 1 0,-27-1 15,0 1-15,0-1 16,-27 1-16,1-1 0,26 1 15,-27 26-15,1-27 16,-1 27-16,1 0 0</inkml:trace>
  <inkml:trace contextRef="#ctx0" brushRef="#br0" timeOffset="2633">19858 3441 0,'-26'0'0,"26"-26"16,0-1-16,-27 1 0,1-1 16,26 1-16,-27-1 15,27 54 1,27-1 0,-27 27-16,0 0 15,26 0-15,-26 26 0,27 1 16,-27-1-16,26 1 0,-26-1 15,27 0-15,-1-26 16,0 0-16,-26 0 0,27 0 16,-1-27-16,-26 1 0,27-27 15,-27-27 17,-27 1-32,27-1 0,-26-25 15,-1-1-15,27 0 0,-26 0 16,26-27-16,0 28 15,0-28-15,0 27 0,0 0 16,0 27-16,0-27 16,26 26-16,1 27 0,-1 0 15,1 0-15,-1 0 0,1 0 16,-1 27-16,1-1 16,-1 1-16,-26-1 0,0 1 15,0-1-15,-26-26 0,-27 27 16,-27-27-16,1 26 15,-27-26-15</inkml:trace>
  <inkml:trace contextRef="#ctx0" brushRef="#br0" timeOffset="4156">16286 5240 0,'-26'-26'0,"-1"26"15,80 0 17,-26 0-32,52-27 0,0 27 15,1 0-15,26 0 16,-1 0-16,1-26 0,-26 26 16,-1 0-16,-26 0 15,-27 0-15,1 0 0,-27-27 16,-27 27-16,1 0 0,-1 0 15,-25 0-15,-28 0 16,27 27-16,0-27 0,0 0 16,27 0-16,0 0 0,-1 0 15,27 26-15,0 1 16,27-1 0,-27 27-16,26-26 15,0 26-15,1 0 0,-27 26 16,26-26-16,1 26 0,-27-26 15,0 0-15,26 0 16,-26 0-16,27-27 0</inkml:trace>
  <inkml:trace contextRef="#ctx0" brushRef="#br0" timeOffset="4528">17265 5582 0,'-26'0'0,"-1"-26"16,1 26-16,52 0 31,1 0-31,26 0 16,-27 0-16,1 26 16,25-26-16,-25 0 0,-1 0 15,1 0-15,-1 0 0,1 0 16,-27-26-1,0-1-15,0 1 16,0-1 0,-27 27-16,1-26 0,-1 0 15,1 26-15,-1 0 16,1 26-16,0-26 16,-1 26-16,1 1 0,-1-1 15,27 1-15,-26 26 0,26-27 16,0 1-16,26-1 15,1 1-15,-1-1 0,27-26 16,0 0-16</inkml:trace>
  <inkml:trace contextRef="#ctx0" brushRef="#br0" timeOffset="4809">18005 5478 0,'26'-26'0,"1"0"0,-27-1 16,26 1-16,-26-1 0,0 1 15,-26 26-15,-1 0 16,1 0-16,0 0 16,-1 26-16,-26-26 0,27 27 15,26-1-15,-27 1 16,27-1-16,0 0 0,27 1 16,-27-1-16,53-26 15,0 27-15,-27-1 0,27-26 16,0 27-16,0-27 0,-27 0 15,1 26-15,-27 1 16,-27-27-16,-26 0 16,0 26-16,0-26 15,1 0-15,-1 0 0</inkml:trace>
  <inkml:trace contextRef="#ctx0" brushRef="#br0" timeOffset="5031">18218 5161 0,'0'-27'0,"26"1"15,1 26 1,-27 26-16,26 1 16,1-1-16,-1 27 15,-26 0-15,26 0 0,1 0 16,-27 0-16,26 0 15,-26-27-15,0 27 0,0-26 16,0 26-16,0-27 0</inkml:trace>
  <inkml:trace contextRef="#ctx0" brushRef="#br0" timeOffset="5169">18297 5478 0,'0'-26'0,"0"-1"16,0 1-16,0 0 15,27-1-15,-1 27 16,27 0-16,-27 0 0,27 0 16,-26 27-16</inkml:trace>
  <inkml:trace contextRef="#ctx0" brushRef="#br0" timeOffset="-114885">3639 1642 0,'0'-27'16,"0"1"-1,0 0 1,27 26 15,-1 0-31,27 0 16,0 0-16,0 0 0,26 0 15,1 0-15,-28 26 16,28 0-16,-27-26 0,0 53 16,0-26-16,-1-1 15,-25 27-15,-1 0 0,1 0 16,-1 0-16,1 26 0,-27-26 16,26 27-16,-26-1 0,27 0 15,-27 27-15,26-26 16,-26 25-16,27-25 0,-27 26 15,26-1-15,-26-25 16,27 26-16,-27 0 0,0-27 16,0 27-16,-27-27 15,1 0-15,-1 27 0,1-26 16,-1-1-16,1 0 0,-1 1 16,1-1-16,-1 1 15,1-1-15,-1 0 0,27 27 16,-26-26-16,0-1 15,-1 0-15,1 27 0,-1-27 16,1 27-16,-27-26 0,26 26 16,-26-27-16,27 27 15,0-27-15,-1 27 0,1-27 16,-1 27-16,27-26 16,0 25-16,-26-25 0,26 26 15,0-1-15,0-25 0,-27 26 16,27-1-16,0 1 15,0 0-15,-26-27 0,26 27 16,0-26-16,0 26 16,0-27-16,0 0 0,0 1 15,0 25-15,0-25 0,0 26 16,0-27-16,0 27 16,26 0-16,-26 0 0,0-1 15,0 1-15,0 27 16,0-28-16,27 1 0,-27 0 15,0 0-15,26 0 0,-26-27 16,27 27-16,-1-27 16,1 1-16,-1-1 0,0 0 15,1 1-15,-1-1 16,1-26-16,26 26 0,-27-26 16,1 27-16,-1-27 0,27 26 15,-27-26-15,1-27 16,-27 27-16,26 0 0,1-26 15,-27-1-15,26 1 16,-26-1-16,27 27 0,-27-27 16,0 1-16,0-1 0,0 1 15,0-1-15,0 27 16,0-26-16,0-1 0,0 27 16,-27-27-16,27 1 0,-26-1 15,26 1-15,-27-1 16,27 1-16,-26 26 0,26-27 15,-27 1-15,27-1 16,-26 1-16,26-1 0,-26 0 16,-1 1-16,27-1 15,-26 1-15,-1 26 0,27-27 16,-26 1-16,-1-1 0,27 1 16,-26 25-16,26-25 15,0-1-15,-27 27 0,27-26 16,0-1-16,-26 1 0,26-1 15,0 1-15,-27 26 16,27-27-16,0 0 0,-26 1 16,26-1-16,0 1 15,-26-1-15,26 1 16,-27-1-16,1 1 16,26-1-16,-27-26 15,1 27-15,-1-1 0,-26 0 16,27 1-16,-27-27 15,0 26-15,0-26 0,0 27 16,27-27-16,-27 26 0,0-26 16,0 0-16,27 0 15,-1-26-15,1 26 0,-1-27 16,1 27-16,26-26 16,0-1-16,0 1 15</inkml:trace>
  <inkml:trace contextRef="#ctx0" brushRef="#br0" timeOffset="-113961">3930 8997 0,'0'-26'31,"-26"26"-16,52 0 32,1 0-31,-1 0-16,1 0 16,25 0-16,1 0 15,0 0-15,0 0 0,27 0 16,25 0-16,-25 0 15,26 0-15,26 0 0,0 0 16,0 0-16,1 0 0,-1 0 16,27 0-16,-27 0 15,27 26-15,0-26 0,-27 0 16,27 0-16,-1 0 16,1 0-16,0 0 0,-27 27 15,27-27-15,0 0 0,-27 0 16,0 0-16,1 26 15,-28-26-15,28 0 0,-54 0 16,0 0-16,1 27 0,-27-27 16,0 0-16,0 0 15,-27 0-15,27 0 0,-27 0 16,-52 0 31,-1 0-47,1 0 15,0 0 1,-1 0 0,27-27-16</inkml:trace>
  <inkml:trace contextRef="#ctx0" brushRef="#br0" timeOffset="-113576">7581 8733 0,'-26'0'0,"-1"-27"31,54 27-15,-1 27-16,1-27 15,-1 0-15,27 26 16,0-26-16,0 27 0,0-1 16,0 1-16,0-1 0,0 1 15,-27-1-15,27 0 16,-26 1-16,25 26 0,-25-27 16,-1 1-16,-26-1 15,27 27-15,-27-26 0,0-1 16,0 0-16,0 1 0,-27-1 15,1 1-15,26 26 16,-27-27-16,1 1 0,0-1 16,-1-26-16,1 27 15</inkml:trace>
  <inkml:trace contextRef="#ctx0" brushRef="#br0" timeOffset="-111839">9195 8839 0,'-26'0'0,"26"-27"16,26 27-16,1 0 16,-1 0-1,-26 27 1,0-1-16,0 27 16,0-27-16,0 27 0,27 0 15,-27 27-15,26-27 16,-26 26-16,27-26 0,-27 0 15,26 0-15,-26 0 0,27-27 16,-27 1-16,0-1 16</inkml:trace>
  <inkml:trace contextRef="#ctx0" brushRef="#br0" timeOffset="-111270">9037 8600 0,'-27'-105'0,"1"-28"0,-1 28 16,27-28-16,0 1 0,0-27 15,27 27-15,-1 0 16,1 26-16,26-27 0,-1 28 16,1-1-16,0 26 15,27 1-15,-1 26 0,0 27 16,1-1-16,26 27 15,-27 0-15,0 27 0,27 26 16,-26 0-16,-1 26 0,-26 0 16,26 27-16,-26 0 15,0 0-15,-26 26 0,-1 0 16,0 1-16,-26-1 0,0 0 16,0 1-16,0-28 15,-26 1-15,-27 0 0,0-27 16,0-26-16,-26 0 15,26 0-15,-26-26 0,26-1 16,0-26-16,0 0 0,0 0 16,26 0-16,-25 0 15,52-26-15,-27 26 0,27-27 16,0 1-16,27-1 16,-1 1-16,0 26 0,27 0 15,-26 0-15,26 0 0,0 0 16,0 26-16,-1 1 15,-25 26-15,26-27 0,0 27 16,-27 0-16,1 0 16,26 0-16,-27 0 0,27 0 15,0-1-15,-27 1 0,27-26 16,0 26-16,-26-27 16,-1 1-16,27-27 0,-27 0 15,1 0-15</inkml:trace>
  <inkml:trace contextRef="#ctx0" brushRef="#br0" timeOffset="-110837">10889 9077 0,'0'-27'16,"0"1"-1,26 26 1,1-27-16,-1 27 16,1 0-16,-1 0 15,27-26-15,-27 26 16,1 0-16,-1-27 0,1 27 16,-27-26-16,26 0 15,-26-1-15,0 1 0,-26-1 16,-1 1-16,1-1 0,-1 1 15,1-1-15,-27 1 16,27-1-16,-27 27 0,0 0 16,26 0-16,1 0 0,-27 27 15,26-27-15,27 53 16,-26-27-16,26 27 0,0-26 16,0 26-16,26-1 15,-26 1-15,27 0 0,26-26 16,-27 26-16,27-27 0,0 27 15,0-53-15,0 26 16,0-26-16,0 0 0,-27 0 16</inkml:trace>
  <inkml:trace contextRef="#ctx0" brushRef="#br0" timeOffset="-110366">11391 8759 0,'-26'-26'0,"26"-1"16,0 1-16,0-1 16,26 1-16,1-1 15,-1 27-15,-26-26 16,27 26-16,-27 26 16,26 1-16,1-1 0,-27 1 15,0-1-15,0 27 0,0 0 16,0-26-16,0 26 15,0-27-15,0 0 0,0 1 16,0-1-16,0 1 16,-27-27-16,27-27 15,27 27-15,-27-26 16,26-1-16,1 1 16,-27 0-16,26-27 0,1 26 15,-1-26-15,0 27 16,1-1-16,-1 1 0,-26-27 15,27 53-15,-1-27 0,1 27 16,-1 0-16,1 0 16,-1 27-16,1-1 15,-27 1-15,26-1 0,0 27 16,-26-26-16,27 26 16,-1-27-16,-26 1 0,27 25 15,-27-25 1,26-27-16</inkml:trace>
  <inkml:trace contextRef="#ctx0" brushRef="#br0" timeOffset="-110010">12185 8151 0,'0'-80'0,"0"1"0,0 0 16,0 26-16,0 0 0,-26 26 15,26 1-15,0 52 16,0 1 0,0-1-16,0 27 0,26 0 15,-26 0-15,27 0 16,-27 26-16,26 1 0,1-27 16,-1 26-16,-26-26 15,26 26-15,1-26 16,-27 0-16,0 0 0,26 0 0,-26-27 15,27 1-15,-27-1 16,26 1-16,-26-1 0,27 1 16,-1-27-16,27 26 15,-26-26-15,25 0 0,1 0 16,0 0-16,-26 0 0,26 0 16,-27 0-16,1-26 15,-1-1-15,-26-26 16</inkml:trace>
  <inkml:trace contextRef="#ctx0" brushRef="#br0" timeOffset="-109796">12079 8415 0,'-26'0'0,"-1"0"15,27-26-15,27 26 31,-1 0-31,1-27 0,26 27 16,-27 0-16,54 0 0,-28-26 16,28 26-16,-27 0 15,26 0-15,-52-27 0,25 27 16,-25 0-16</inkml:trace>
  <inkml:trace contextRef="#ctx0" brushRef="#br0" timeOffset="-13765">8507 716 0,'0'-27'0,"0"1"31,0 0-15,0-1 15,0 54-16,27-1-15,-27 0 16,0 1-16,0 26 16,26 0-16,-26 0 0,27 26 15,-27 0-15,26 1 0,-26-27 16,27 26-16,-27-26 16,0 26-16,26-26 0,-26-26 15,0 26-15,0-27 0</inkml:trace>
  <inkml:trace contextRef="#ctx0" brushRef="#br0" timeOffset="-13189">8111 769 0,'-53'-80'0,"0"28"16,26-1-16,-26 0 0,27 0 15,26 0-15,0 26 16,0-26-16,26 27 0,27 0 16,0-27-16,27 26 0,-1 1 15,27 26-15,0-27 16,26 27-16,-26 0 0,0 0 16,26 27-16,-26-1 0,-27 1 15,0 26-15,1-1 16,-27 1-16,0 27 0,-27-27 15,-26 26-15,0 0 16,-26 1-16,-27-27 0,-27 26 16,27-26-16,-52 26 0,25-26 15,1-26-15,-1 26 16,1-27-16,26 1 0,0-1 16,27-26-16,-1 0 15,54-26 1,26-1-16,0 1 0,26-1 15,27 27-15,0-26 16,26-1-16,-26 27 0,26 0 16,-26 27-16,0-1 15,0 1-15,-27-1 0,0 27 16,-26 0-16,-26-27 0,-27 27 16,-27 0-16,-26-26 15,-26 26-15,-27-27 0,0-26 16,-26 27-16,26-1 0,-26-26 15,0 0-15,26 0 16,26 0-16,1-26 0,26-1 16,27 1-16,-1-27 15,27 26-15,0-52 0</inkml:trace>
  <inkml:trace contextRef="#ctx0" brushRef="#br0" timeOffset="-12733">9963 425 0,'-53'0'0,"26"0"0,-26 0 15,53-27 1,53 27-1,0-26-15,0 26 0,26 0 16,1 0-16,26-27 16,-27 27-16,27 0 0,-27-26 15,-26 26-15,0 0 0,-26 0 16,-1 0-16,-52 0 16,-1-26-16,-26 26 15,27 0-15,-27 0 16,0 0-16,0 0 0,27 0 15,-1 0-15,1 26 0,26 0 16,-27-26-16,27 53 16,0-26-16,27 26 0,-27 0 15,26 0-15,-26 26 16,27 0-16,-1 27 0,-26-26 16,26-1-16,-26 27 0,0-53 15,27 26-15,-27 0 16,26-26-16,-26-26 0,0-1 15,27 1-15,-27-1 16</inkml:trace>
  <inkml:trace contextRef="#ctx0" brushRef="#br0" timeOffset="-12464">11312 478 0,'-26'0'32,"26"26"-17,0 27-15,0 0 16,0 0-16,0 0 16,26 26-16,0-26 0,-26 27 15,27-1-15,-27-26 0,26 26 16,-26-26-16,27 0 15,-27-26-15,0 25 0,0-25 16,26-27-16,-26 26 0</inkml:trace>
  <inkml:trace contextRef="#ctx0" brushRef="#br0" timeOffset="-12133">11365 557 0,'-27'-79'0,"1"26"0,0 0 16,-1 0-16,27 0 0,-26 27 16,26-27-16,0 26 15,26-26-15,-26 27 0,53-1 16,-27 1-16,27 0 16,0 26-16,0 0 0,0 0 15,0 0-15,0 26 16,0 0-16,0 27 0,0-26 15,-27 26-15,1 26 0,-1-26 16,-26 0-16,0 0 16,0 0-16,-26-27 0,-1 27 15,-26-26-15,0-1 0,0 1 16,-26-27-16,0 0 16,-1 0-16,27 0 0,-26 0 15,0 0-15,26 0 16,0-27-16</inkml:trace>
  <inkml:trace contextRef="#ctx0" brushRef="#br0" timeOffset="-11014">8904 3018 0,'0'-27'16,"27"27"-16,-27-26 0,0-1 15,26 27 1,-26 27-1,0-1-15,0 1 16,0 26-16,0 26 16,0-26-16,27 26 0,-27 27 15,26-26-15,1 25 0,-1-25 16,1-1-16,-1 1 16,0-28-16,1 28 0,-1-54 15,1 27-15,-1-26 0</inkml:trace>
  <inkml:trace contextRef="#ctx0" brushRef="#br0" timeOffset="-10570">7608 3335 0,'-53'-53'0,"0"-26"15,27 26-15,-1-53 16,1 27-16,26-27 0,0 0 16,26 27-16,-26-27 0,53 0 15,0 0-15,26 27 16,1 0-16,26 26 0,26 0 16,0 0-16,27 26 0,0 1 15,26 26-15,-26 0 16,26 26-16,-26 1 0,-1 26 15,1 0-15,-27 0 16,1 26-16,-28 27 0,-25 0 16,-1-27-16,-52 53 0,-1-52 15,-26 25-15,-26 1 16,-27-26-16,0-1 0,-53-26 16,0 0-16,0-27 15,0 27-15,-26-53 0,26 27 16,1-27-16,-1 0 0,26-27 15,27 27-15,0-26 16,1-1-16,25 27 0,27-26 16,27 26-1</inkml:trace>
  <inkml:trace contextRef="#ctx0" brushRef="#br0" timeOffset="-9917">10862 3679 0,'27'-26'15,"-27"-1"-15,0 1 0,26-1 16,-26-26-16,0 27 16,0 0-16,0-27 0,0 26 15,-26 1-15,26-1 16,-27 1-16,-26-1 0,27 27 15,-1 0-15,-26 0 0,1 0 16,-1 0-16,0 27 16,0-1-16,26 1 0,-26-1 15,27 1-15,0-1 0,-1 27 16,27-27-16,0 1 16,0 26-16,0-27 0,0 1 15,27-1-15,-1 1 16,0-1-16,1-26 0,-1 27 15,27-27-15,-26 0 16,26-27-16,-27 27 0,1-26 16,-1-1-16,27 1 0,-53-1 15,26-26-15,1 27 16,-1-27-16,1-26 16,-27 26-16,26 26 15,-26 1-15,0-1 0,27 27 16,-27 27-1,0 26 1,26-27-16,-26 1 0,0 26 16,27-1-16,-27-25 0,26-1 15,1 27-15,-1-26 16,0-1-16,1-26 0,-1 27 16</inkml:trace>
  <inkml:trace contextRef="#ctx0" brushRef="#br0" timeOffset="-9394">11656 3388 0,'0'-26'15,"0"-1"-15,26-26 0,-26 27 16,0-1-16,0-25 15,0 25-15,0 1 0,-26 26 16,26-27-16,-26 27 0,-1 0 16,1 0-1,-1 27-15,1-1 16,-1 1-16,1-1 16,-1 0-16,27 27 0,-26-26 15,26-1-15,-27 27 0,27-26 16,0 26-16,0-27 15,0 0-15,0 1 0,0-1 16,27 1 0,-1-27-16,1-27 15,-1 1-15,1-1 16,-1 1-16,27 0 16,-26-27-16,-1 26 0,-26-26 15,26 27-15,1-27 16,-27 26-16,26 1 0,-26 52 31,0 1-15,0 26-16,0-27 0,27 27 15,-27 0-15,26-26 0,-26 25 16,27-25-16,-1-1 16,-26 1-16,27-1 0,-1-26 15,1 0-15</inkml:trace>
  <inkml:trace contextRef="#ctx0" brushRef="#br0" timeOffset="-8842">13032 2224 0,'0'-26'16,"0"-27"-16,0 26 0,-27-26 15,27 27-15,-26-1 16,-1 27-16,1-26 0,0-1 16,-27 27-16,0 0 15,-27 0-15,27 27 0,-26-27 16,0 26-16,-1 1 0,1 26 15,26 0-15,27-27 16,-27 27-16,53 26 0,0-26 16,0 0-16,26 27 15,27-27-15,0-1 0,0 28 16,26-27-16,1-27 0,-1 27 16,0 0-16,1-27 15,-27 1-15,26-1 0,-26 1 16,0-1-16,-27 27 15,27-26-15,-26-1 0,-27 27 16,0-26-16,0 25 0,0-25 16,0 26-16,-27 0 15,1-27-15,-1 1 0,-26-1 16,27 1-16,-1-1 16,1 0-16,-27-26 0,27 0 15,-1 0-15,1 0 0,-1-26 16,27 0-16,-26-1 15,26 1-15,-27-1 0,27 1 16,0-1-16,-26 1 16</inkml:trace>
  <inkml:trace contextRef="#ctx0" brushRef="#br0" timeOffset="25474">10995 5796 0,'-27'0'15,"27"-27"-15,27 27 16,-27-26-16,26 26 0,0-26 16,-26-1-1,-26 1-15,0 26 16,-1 0-16,-26 0 16,0 0-16,27 26 0,-54 1 15,27-1-15,1 27 0,-1 0 16,0 26-16,26-26 15,1 27-15,26-1 0,0 0 16,26 1-16,27-1 16,27 0-16,25-26 0,1 0 15,0-26-15,26-1 0,1-26 16,-28 0-16,1 0 16,0-53-16,-26 27 0,-1-27 15</inkml:trace>
  <inkml:trace contextRef="#ctx0" brushRef="#br0" timeOffset="25696">11815 5664 0,'0'-53'0,"-27"26"15,27 1-15,0-1 16,-26 27-16,-1 27 16,27-1-16,0 1 15,0 26-15,0 0 16,0-1-16,0 1 0,0 27 15,27-27-15,-27 26 0,0-26 16,26 0-16,-26 0 16,0 26-16,0-52 0,0 26 15,27-27-15,-27 0 16,26-26-16</inkml:trace>
  <inkml:trace contextRef="#ctx0" brushRef="#br0" timeOffset="26434">12265 6166 0,'52'-26'0,"-25"-1"16,-27 1-16,-27 26 31,1 26-15,26 1-1,0-1-15,0 27 0,0-26 16,0 26-16,26-27 0,-26 27 15,27-27-15,-1 1 16,27-1-16,-26-26 0,-1 27 16,27-27-16,-26-27 15,25 27-15,-25-26 0,-1-1 16,-26-25-16,0 25 0,0 1 16,0-27-16,-26 0 15,-1 26-15,1 1 0,0-1 16,-27 1-16,26 0 15,1 26-15,-1-27 0,1 27 16,52 0 0,1 0-1,26 0-15,-27 0 0,27 0 16,0-26-16,26 26 16,-26 0-16,0-27 0,-26 27 15,-1 0-15,1-26 0,-1 26 16,0 0-16,-52 0 47,26 26-32,0 1-15,0-1 16,0 27-16,0 0 16,26-27-16,-26 27 0,27 0 15,-27 0-15,26 0 16,-26-27-16,27 1 0,-1-27 15,27 26-15,-26-26 0,-1-26 16,1 26-16,25-27 16,-25 1-16,-1-27 0,1 27 15,-1-27-15,-26 0 16,27 26-16,-27-26 0,0 1 16,0 25-16,0 1 0,0-1 15,-27 27 1,27 27-1,0-1-15,0 1 16,0-1-16,0 0 0,0 1 16,27-1-16,-27 1 0,0-1 15,26-26-15</inkml:trace>
  <inkml:trace contextRef="#ctx0" brushRef="#br0" timeOffset="26937">13931 6272 0,'0'-26'0,"27"26"16,-27-27-16,26 1 0,-26-1 15,27 1-15,-27-1 16,0-26-16,0 27 0,0 0 16,-27-1-1,27 1-15,-26 26 0,-27 0 16,26 0-16,1 0 15,-27 0-15,27 26 0,-1 1 16,1-1-16,-1 0 0,1 27 16,26-26-16,0 26 15,0-27-15,0 27 0,0-26 16,26-1-16,1 1 0,26-27 16,-27 0-16,27 0 15,0 0-15,0-27 0,-27 1 16,27-1-16,0-26 15,-26 0-15,-1 0 0,-26 0 16,0-26-16,0 26 0,0-26 16,-26 26-16,26-26 15,-27 26-15,27 0 0,-26 26 16,26 1-16,-27 26 16,27 26-16,0 1 0,0 26 15,0 0-15,0 26 0,0 0 16,0 1-16,27-1 15,-27 27-15,26-27 0,1 1 16,-1-27-16,1 26 16,-1-26-16,-26-27 0,26-26 15,1 0-15</inkml:trace>
  <inkml:trace contextRef="#ctx0" brushRef="#br0" timeOffset="28167">15096 1642 0,'-27'-26'16,"1"-1"-16,-1 27 15,-26-26-15,27 26 16,-27-27-16,0 27 0,0 0 16,0 0-16,0 0 15,0 27-15,0-27 0,0 26 16,1-26-16,25 27 0,-26-27 15,27 26-15,-1 0 16,1 1-16,26 26 0,-27-27 16,27 27-16,0 0 15,0 0-15,27 26 0,-27 27 16,26-26-16,1 52 0,-1 0 16,1 0-16,-1 1 15,1 25-15,-1 1 0,0 0 16,1 0-16,-1-1 15,1 1-15,-1 0 0,1 0 16,-1-1-16,1 1 0,-1 26 16,1-26-16,-27 26 15,26-26-15,1 0 0,-27 0 16,0-1-16,0 1 16,0 0-16,26 0 0,-26-1 15,0 1-15,0-27 0,26 27 16,-26-26-16,0-1 15,27 0-15,-27-26 0,0 26 16,0-26-16,0 0 16,0 0-16,0 0 0,0-1 15,-27 28-15,27-28 0,-26 28 16,26-1-16,0-26 16,0 26-16,0 0 0,26-26 15,-26 0-15,27 26 16,-27-26-16,26 0 0,-26 26 15,27-26-15,-27 27 0,0-1 16,0 0-16,0-26 16,0 26-16,0 1 0,0-28 15,0 28-15,0-28 16,0 1-16,0 0 0,26 0 16,-26 0-16,27 0 0,-27-27 15,26 27-15,-26 0 16,0-27-16,27 27 0,-27-27 15,0 27-15,26-27 16,-26 1-16,0-1 0,27-26 16,-27 0-16,26 26 0,-26-26 15,26 0-15,-26 0 16,0 0-16,27 0 0,-27 0 16,26 0-16,-26 0 15,0-27-15,27 27 0,-27-26 16,0 26-16,0-27 0,0 0 15,26 1-15,-26-1 16,27 1-16,-27-1 16,0 1-16,26-27 0,-26 26 15,27-26-15,-27 27 16,26-27-16,1 0 16,-1 0-16,1 0 15,-1-27-15,0 27 0,27 0 16,-26-26-16,26 26 0,-27 0 15,1 0-15,-1 0 16,1-27-16</inkml:trace>
  <inkml:trace contextRef="#ctx0" brushRef="#br0" timeOffset="201370">596 13389 0,'0'27'0,"27"-27"31,52 26-31,1-26 16,-1 27-16,27-27 0,-27 0 16,53 0-16,-26 0 15,0 26-15,0-26 0,-27 0 16,1 0-16,-27 0 0,-27 0 16,1 0-16,-1 0 15,-52 0-15,-1 0 16,1 0-16</inkml:trace>
  <inkml:trace contextRef="#ctx0" brushRef="#br0" timeOffset="201639">1178 13232 0,'-26'-27'15,"26"1"-15,0-1 16,0 54 0,0 26-1,0-27-15,0 27 16,-26 0-16,26 0 16,0 26-16,-27-26 0,27 27 15,0-28-15,-26 1 0,26 0 16,-27 0-16,27 0 15,0-26-15,-26 26 0</inkml:trace>
  <inkml:trace contextRef="#ctx0" brushRef="#br0" timeOffset="202786">41 12119 0,'0'-26'15,"-27"0"1,1 26-16,52 0 31,1 0-15,26 0-16,26 0 0,0 0 16,27-27-16,0 27 15,0 0-15,0 0 0,0 0 16,-1-26-16,-25 26 0,-1 0 15,-52 0-15,-1 0 16,-52 0-16,-27 0 16</inkml:trace>
  <inkml:trace contextRef="#ctx0" brushRef="#br0" timeOffset="203025">517 12172 0,'26'27'16,"1"-27"-16,-27 26 16,0 1-1,0-1-15,0 1 16,0-1-16,-27 27 0,27-27 16,0 27-16,0 0 15,0 0-15,0 0 0,0-26 16,0 26-16,27-27 15,-27 27-15,0-27 0,0 1 16</inkml:trace>
  <inkml:trace contextRef="#ctx0" brushRef="#br0" timeOffset="203488">1099 12622 0,'0'-26'15,"27"26"1,-27 26 31,-27-26-47,27 27 15,-26-1-15,-1 1 16,27-1-16,0 0 16,27 1-16,-1-1 15,1-26 1,26 0-16,-27 27 0,27-27 16,0 0-16,-27-27 0,27 27 15,-26-26-15,-1-1 16,1 1-16,-27 0 0,0-1 15,0 1-15,-27-1 16,27 1-16,-26-1 0,-27 27 16,26-26-16,-26 26 0,27-27 15,-27 27-15,27 0 16,-1 0-16,1 0 0,26 27 16,0-1-1,26-26 1</inkml:trace>
  <inkml:trace contextRef="#ctx0" brushRef="#br0" timeOffset="203920">2025 12542 0,'0'-27'16,"-26"27"-16,-1-26 15,1 26-15,-1 0 16,-26 0-16,27 0 0,0 26 16,-1 1-16,1-27 15,-1 26-15,27 1 0,-26-1 16,26 1-16,0 26 0,26-27 16,-26 0-16,27-26 15,-1 27-15,27-1 0,-27-26 16,1 27-16,26-27 15,-27 0-15,27-27 0,-26 27 16,-1-26-16,1 26 0,-27-27 16,26 1-16,-26 0 15,0-1-15,-26 1 16,-1-1-16,1 1 16,-1 26-16,1-27 15,-1 27 1,1 0-1,26 27-15</inkml:trace>
  <inkml:trace contextRef="#ctx0" brushRef="#br0" timeOffset="204195">2343 12252 0,'-27'-27'0,"1"27"15,-1 0-15,27 27 32,27-1-32,-1 1 15,1 26-15,-1-1 16,1 1-16,26-26 0,-27 26 15,0 0-15,-26 0 16,27 0-16,-27-27 0,0 0 16,0 27-16,0-26 0,-27-27 15,27 26-15,-26-26 16</inkml:trace>
  <inkml:trace contextRef="#ctx0" brushRef="#br0" timeOffset="204610">3110 12516 0,'0'-26'16,"0"-1"-1,-27 27-15,27-26 0,-26-1 16,0 1-1,-1 26-15,-26 0 16,27 0-16,-1 0 16,1 0-1,-1 26-15,1 1 16,26-1-16,26 1 16,1-27-16,-1 26 15,1 1-15,26-1 0,-27 1 16,27-1-16,-27 1 15,1-27-15,-1 26 0,-26 1 16,27-1-16,-27 0 16,0 1-16,-27-27 15,27 26-15,-26 1 0,-1-27 16,1 0-16,0 0 16,-1 0-16,1 0 0,-1 0 15,1-27-15,26 1 0</inkml:trace>
  <inkml:trace contextRef="#ctx0" brushRef="#br0" timeOffset="204892">3189 12410 0,'-26'0'31,"-1"27"-31,1-27 16,-27 26-16,0 1 0,0-1 15,0 27-15,27-26 0,-27 26 16,26-27-16,1 27 16,0-27-16,26 1 0,-27 26 15,27-27-15,0 1 0,0-1 16,0 1-16,0-1 16,0 1-1,27-27 1,-27-27-1,-27 1 1</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07T05:52:25.406"/>
    </inkml:context>
    <inkml:brush xml:id="br0">
      <inkml:brushProperty name="width" value="0.05" units="cm"/>
      <inkml:brushProperty name="height" value="0.05" units="cm"/>
      <inkml:brushProperty name="fitToCurve" value="1"/>
    </inkml:brush>
  </inkml:definitions>
  <inkml:trace contextRef="#ctx0" brushRef="#br0">2183 10827 0,'26'-25'32,"0"-1"-17,-1 26-15,1-26 16,25 1-16,-25-1 0,25 0 16,1 26-16</inkml:trace>
  <inkml:trace contextRef="#ctx0" brushRef="#br0" timeOffset="546">2774 10263 0,'0'-26'16,"-26"26"-16,26 26 31,26-1-31,-1 27 16,1-27-16,-1 27 15,1-1-15,0 0 0,25 1 16,-25-1-16,-1 0 0,1 1 16,-26-1-16,26 0 15,-1-25-15,-25 25 0,0-25 16,0 0-16,0-1 15,-25-50 17,25-1-32,-26 0 0,0-25 15,1 0-15,-1-26 0,0 0 16,1 0-16,25-26 16,-26 26-16,0-26 0,26 26 15,0-25-15,0 51 0,0-26 16,26 25-16,0 27 15,-1-1-15,27 0 0,-1 26 16,0 0-16,-25 0 16,25 26-16,1 0 0,-1-1 15,-25 27-15,-1-27 0,-25 27 16,0-1-16,0 0 16,-25-25-16,-1 25 0,0-25 15,-25 25-15,0-25 16,25-1-16,-25 1 0,25 0 15,-25-1-15</inkml:trace>
  <inkml:trace contextRef="#ctx0" brushRef="#br0" timeOffset="1129">3774 10391 0,'0'-26'16,"0"1"-1,0-1-15,0 0 0,0 1 16,-26-1-16,1 0 16,-1 26-1,0-25-15,1 25 0,-1 0 16,1 0-16,-1 25 0,26 1 16,-26 0-16,1 25 15,25-25-15,0 25 0,0 0 16,0 1-16,0-27 0,0 27 15,0-27-15,25 1 16,1 0-16,-26-1 16,26-25-16,-1 0 0,26 0 15,-25 0-15,0-25 0,-1 25 16,1-26-16,-26 0 16,26-25-16,-26 25 0,25-25 15,-25 25-15,0-25 0,0 25 16,-25 1-16,25-1 15,-26 26-15,26 26 32,0-1-32,0 1 0,26 25 15,-26-25-15,25 0 0,1-1 16,0 1-16,-26 0 16,25-1-16,1-25 0</inkml:trace>
  <inkml:trace contextRef="#ctx0" brushRef="#br0" timeOffset="1566">4313 10186 0,'0'-26'0,"0"1"16,0-1-16,0 0 0,0 1 15,-26-1-15,1 0 16,-1 26-1,0 0-15,1 26 16,-1 0-16,0-1 0,26 1 16,-25 25-16,25-25 0,0-1 15,0 27-15,0-27 0,0 1 16,25 0-16,1-1 16,-26 1-16,26-26 15,-1 26-15,1-26 0,0 0 16,-1-26-16,1 0 15,-26 1 1,26-1-16,-26 0 0,0 1 16,25-27-16,-25 27 0,0-26 15,0 25-15,0 0 16,0 52 15,0 0-31,0-1 0,26 1 16,-26 25-16,26-25 0,-26-1 15,25 1-15,1 0 16,0-1-16,-1-25 0</inkml:trace>
  <inkml:trace contextRef="#ctx0" brushRef="#br0" timeOffset="1956">5031 9673 0,'-25'-26'16,"25"0"-16,-26 1 15,26-1-15,-26 26 0,-25 0 16,25-26-16,1 26 0,-27 0 16,27 0-16,-27 0 15,1 26-15,25-26 0,1 26 16,-27-1-16,52 1 15,-25 25-15,25-25 0,0 25 16,25 1-16,1-27 16,0 27-16,25-1 0,0-25 15,1-1-15,-1 27 0,0-27 16,26-25-16,-51 26 16,25 0-16,1-26 0,-27 25 15,1-25-15,-26 26 16,0-1-16,-26-25 15,1 26-15,-27 0 0,1-1 16,0 1-16,-26 0 16,0-1-16,0-25 0</inkml:trace>
  <inkml:trace contextRef="#ctx0" brushRef="#br0" timeOffset="-2020">182 11032 0,'0'26'16,"0"0"-1,0-1 17</inkml:trace>
  <inkml:trace contextRef="#ctx0" brushRef="#br0" timeOffset="-1103">105 11084 0,'-25'0'0,"-1"0"0,0 0 15,26-26-15,-25 26 16,25-26 0,25 26-1,-25 26-15,26 0 16,0-1-16,-26 1 0,25 0 16,1 25-16,-26-25 0,26 25 15,-26 0-15,25-25 16,-25 25-16,0-25 0,0 0 15,0 25-15,0-25 16,0-1-16,-25-50 47,25-1-47,0 0 0,-26 1 16,26-27-16,-26 1 0,1 0 15,25-1-15,0-25 16,-26 26-16,26 0 0,0-1 15,26 1-15,-26 26 16,25-27-16,1 27 0,0-1 16,25 26-16,-25-26 0,25 26 15,0 0-15,0 0 16,-25 0-16,25 26 0,-25-26 16,0 26-16,-1-1 15,-25 1-15,0 0 0,0-1 16,-25 26-16,-1-25 0,0 0 15,1-1-15,-27 1 16,27 25-16,-27-51 0,27 26 16,-1 0-16,1-26 15,50 0 1,1 0-16,-1-26 16,27 26-16,-1-26 15,0 26-15,26 0 0,-25 0 16,-1 0-16,0 0 15,1 0-15,-1 26 0,-25 0 16,-1-1-16,-25 1 16,0 0-16,-25-1 0,-27 27 15,27-27-15,-27 1 16,1 0-16,-26-1 0,26 1 16,-1-26-16,1 26 0,25-26 15,1 0-15,-1-26 16</inkml:trace>
  <inkml:trace contextRef="#ctx0" brushRef="#br0" timeOffset="-695">772 10879 0,'-25'-26'0,"-1"26"15,26-26-15,26 1 16,-1 25 0,1-26-16,25 0 0,1 1 15,-1 25-15,0-26 16,1 0-16,-1 26 0,-26-25 16,1 25-16,-26-26 15,-26 26 1,1 0-16,-1 0 15,1 0-15,-27 26 16,27-26-16,-1 0 0,0 25 16,1-25-16,-1 26 0,26 0 15,0 25-15,0-25 16,26 25-16,-1 0 0,1 1 16,0-1-16,-26 0 15,25 0-15,1 1 0,0-27 16,-26 27-16,25-27 0,-25 1 15,26-26-15,-26 26 16</inkml:trace>
  <inkml:trace contextRef="#ctx0" brushRef="#br0" timeOffset="-197">1311 10750 0,'26'0'16,"-1"26"0,-25 0-16,0-1 15,0 1-15,0 0 0,26-1 16,-26 27-16,26-27 0,-26 26 16,25-25-16,-25 25 15,26-25-15,-26 25 0,26-25 16,-26 0-16,0-1 15,25 1-15,-25 0 0,0-1 16,0-50 0,0-1-1,-25 0-15,25-25 16,-26 0-16,26-1 16,-26-25-16,26 1 0,-25-1 15,25 0-15,-26 0 0,26 0 16,0 25-16,26 1 15,-1 0-15,27 25 0,-27 0 16,27 26-16,-1 0 16,0 0-16,1 26 0,-1 0 15,-25-1-15,25 1 0,-25 0 16,-26-1-16,0 27 16,-26-27-16,0 27 0,1-27 15,-27 27-15,1-27 16,0 1-16,-1 0 0,1-1 15,0 1-15,25-26 0</inkml:trace>
  <inkml:trace contextRef="#ctx0" brushRef="#br0" timeOffset="53663">24838 3797 0,'0'-25'16,"-25"25"-16,25 25 16,0 27-1,0-1-15,0 26 0,0 26 16,0-1-16,0 1 16,0-1-16,0 1 0,0 0 15,0-1-15,0 1 0,0-26 16,-26 26-16,26-26 15,-26-1-15,26 1 0,-25-25 16,25 25-16,-26-26 16,26-25-16,-26 25 0,26-25 15,0-1-15,0 1 0,0 0 32,26-26-32,0 0 15,-26-26 1,25 26 62,1 0-78,25 0 0,26 0 16,0 0-16,51 0 15,26 0-15,52 0 0,50-26 16,52 26-16,51 0 0,52 0 15,76 0-15,26 26 16,26 0-16,26-26 0,25 25 16,-52 1-16,27 0 0,-52-1 15,-51 1-15,-52 0 16,-25-1-16,-77-25 0,-26 26 16,77-26-1,-282 0-15,-25-26 0,-104 1 16,-50-1-1</inkml:trace>
  <inkml:trace contextRef="#ctx0" brushRef="#br0" timeOffset="54893">24684 3823 0,'-25'0'15,"50"0"17,1 0-32,0 0 15,25 0-15,26 26 0,0-26 16,25 0-16,52 0 0,0 0 15,52 0-15,24 0 16,53 0-16,25 0 0,25 0 16,26 0-16,52 0 0,-1 25 15,26-25-15,26 26 16,0 0-16,0-1 0,-26-25 16,0 26-16,-51 0 15,0-1-15,-26-25 0,-25 26 16,-52 0-16,-26-26 0,-50 25 15,-27-25-15,-50 0 16,-27 26-16,-50-26 0,-27 0 16,-25-26-16,-25 26 15,-1-25-15,-25 25 0,-1-26 16,-25 26-16,26 0 0,25-26 16,-25 26-16,25 0 15,1 0-15,25 26 63,0 0-48,-26-1 1,26 1 0,0 0-1,0-1-15,0 1 0,0-1 16,0 1-16,26 25 15,-26 1-15,0-1 0,25 0 16,-25 1-16,0 25 0,26 0 16,-26 0-16,26 25 15,-26-25-15,0 26 0,25-26 16,-25 25-16,26-25 16,-26 26-16,0-26 0,0-26 15,0 26-15,26-25 16,-26-27-16,0 27 0,0-27 15,0 1-15,0 0 16,0-1 0,0 1-16,0 0 15,0-1 1,-26-25-16,26 26 16,-26-26-16,-25 25 0,25-25 15,-51 0-15</inkml:trace>
  <inkml:trace contextRef="#ctx0" brushRef="#br0" timeOffset="56864">26660 4670 0,'0'-26'16,"0"0"-16,-26 1 15,26-1-15,-26 26 32,26 26-17,0-1-15,0 27 0,0-1 16,0 26-16,0-26 15,26 26-15,-26 0 0,0-25 16,26 24-16,-26-24 0,0-1 16,0-25-16,0-1 15,0 1-15,0 0 0,0-52 16,-26 0-16,26 1 16,0-27-16,-26 27 15,26-52-15,-25 26 0,25-26 16,-26 0-16,0-26 15,26 0-15,-25 1 0,-1-1 16,26 0-16,0 1 0,0-1 16,26 26-16,-1 0 15,27 26-15,-1 25 0,0 26 16,26 0-16,-25 26 16,25 0-16,0 25 0,-26 0 15,26 26-15,-26-26 0,-25 26 16,0 0-16,-1-25 15,-25 25-15,-25-26 0,-1 0 16,-25-25-16,-1 25 16,1-25-16,-26 0 0,26-26 15,-1 25-15,1-25 0,0 0 16,25-25-16,26-1 16,0 0-16,51 1 15,-25-1 1,25 26-16,1 0 0,-1 26 15,26 25-15,-26-25 0,1 25 16,-1 0-16,0 1 16,1-1-16,-1 0 0,-25 1 15,25-1-15,-26 0 16,27-25-16,-27-1 0</inkml:trace>
  <inkml:trace contextRef="#ctx0" brushRef="#br0" timeOffset="57211">27558 4824 0,'-26'-52'0,"26"27"15,0 50 17,0 1-32,0 0 15,0-1-15,26 27 0,-26-27 16,25 1-16,1 25 0,25-25 15,-25 0-15,0-1 16,-1-25-16,27 26 0,-27-26 16,27 0-16,-27 0 0,1 0 15,25 0-15,-25-26 16,-26 1-16,26-1 0,-26-25 16,0 25-16,-26-25 15,26-1-15,-26 1 0,1 25 16,25-25-16,-26 25 15,0 26-15,1 0 16,25 26 0,0 0-16,0-1 0,0 1 15</inkml:trace>
  <inkml:trace contextRef="#ctx0" brushRef="#br0" timeOffset="57636">28148 4824 0,'0'-26'16,"0"0"0,26 26-1,-1 26 1,1 0 0,-1-1-16,1 27 0,0-27 15,-26 27-15,25-27 0,1 27 16,-26-27-16,0 1 15,26-1-15,-26 1 0,0 0 16,0-52 15,25 0-31,-25 1 0,0-1 16,26-25-16,-26 0 16,26 25-16,-26-25 0,25-1 15,1 27-15,-26-1 16,26 0-16,-1 1 0,1 50 15,-26 1-15,26 0 16,-26-1-16,25 27 16,-25-27-16,0 1 0,26 25 15,-26-25-15,0 0 0,26-1 16,-1 1 0,1-26-16</inkml:trace>
  <inkml:trace contextRef="#ctx0" brushRef="#br0" timeOffset="57835">28866 4824 0,'26'-77'16,"-26"25"-16,0 1 0,0 0 15,26-1-15,-26 27 16,25 25 0,-25 51-16,0-25 0,26 51 15,0-26-15,-26 26 16,25-26-16,-25 26 0,26 0 15,-1-25-15,-25-1 16,26 0-16,-26-25 0,0 25 16,26-25-16</inkml:trace>
  <inkml:trace contextRef="#ctx0" brushRef="#br0" timeOffset="58199">28943 5003 0,'-25'-25'0,"25"-1"16,0 0 0,25 1-1,1 25-15,0 0 16,-1-26-16,1 26 0,25 0 0,-25 0 16,-1 0-16,1 0 15,0 0-15,-1 0 0,1 0 16,0 0-1,-26-26 1,0 1 0,0-1-1,0 52 17,25-26-32,-25 25 0,26 1 15,-26 25-15,26-25 0,-26 25 16,25-25-16,1 0 15,-26-1-15,26 26 0,-1-25 16,-25 0 0</inkml:trace>
  <inkml:trace contextRef="#ctx0" brushRef="#br0" timeOffset="58359">29328 4516 0,'-26'-52'0,"1"52"16,25-25-16,0 50 31,25 1-31</inkml:trace>
  <inkml:trace contextRef="#ctx0" brushRef="#br0" timeOffset="59220">29379 4772 0,'0'-25'16,"26"25"0,0 0-1,-1 25-15,1 1 16,-26 0-16,26-1 0,-1 1 15,-25 25-15,26-25 16,-26 0-16,0-1 0,0 27 16,0-27-16,0 1 15,0-1 1,0-50 0,0-1-1,0 1-15,0-27 16,0 27-16,26-27 0,-26 1 15,25 0-15,-25-1 16,26 1-16,0 0 0,-26 25 16,25 0-16,1 26 15,0 0-15,-1 26 16,-25 0-16,0 25 0,26-25 16,-26 25-16,26 0 15,-26-25-15,0 25 0,25-25 16,-25 0-16,0-1 15,26-25-15,-26 26 0,26-26 16,-26-26 0,25 26-1,1-25-15,-26-1 0,25-25 16,1 25-16,0 0 16,-1 1-16,1-27 0,0 27 15,-1 25-15,1 0 16,0 25-1,-26 1-15,0 0 0,25-1 16,-25 27-16,0-27 16,26 1-16,0 0 0,-1-1 15,1 1-15,0-26 16,-1 0-16,1 26 16,0-26-16,-1 0 0,1 0 15,0 0-15,-1-26 0,1 26 16,0-26-16,-1 1 15,1-1-15,0 0 0,-26-25 16,25 25-16,-25-25 16,26 0-16,-26-1 0,0 27 15,-26-1-15,1 0 16,-1 26-16,0 0 0,-25 26 16,25 0-16,-25 25 0,25 0 15,1 1-15,-1-1 16,26 0-16,0 1 0,26-1 15,25 0-15,-25-25 16,51-1-16,-26 1 0,0-26 16,26 0-16,-26 0 0,1 0 15,-1-26-15</inkml:trace>
  <inkml:trace contextRef="#ctx0" brushRef="#br0" timeOffset="66636">24915 1745 0,'0'-26'47,"26"26"46,-26 26-46,0-1-16,-26-25-31,26 26 16,0 0-16,-26-1 0,26 1 16,0 0-16,-25-1 0,25 1 15,-26 0-15,26-1 16,0 1-16,0 0 16,0-1-16,0 1 15,26-26-15,-1 26 16,-25-1-16,26-25 0,0 26 15,-1 0-15,1-26 16,0 25-16,-1 1 0,1 0 16,-26-1-16,26 1 0,-26 25 15,0-25-15,-26 0 16,26 25-16,-26-25 0,26-1 16,-25 26-16,-1-25 15,0 0-15,26-1 16,0 1-16,-25-26 0,25 26 15,0-1-15,25-25 16,-25 26-16,26-26 16,0 0-16,-26 26 15,25-26-15,1 0 0,-26 25 16,26-25-16,-26 26 16,0 0-1,0-1-15,0 1 0,-26-26 16,26 26-16,-26-1 15,26 1-15,0 0 0,0-1 16,0 1 0,26 0-1,0-26 1,-1-26 0,1 26-16</inkml:trace>
  <inkml:trace contextRef="#ctx0" brushRef="#br0" timeOffset="67719">25172 3002 0,'-26'0'15,"26"26"48,26-26-63,-26 25 16,0 1-16,25-26 15,-25 26-15,26-1 16,0 1-16,-1 0 15,1-26-15,-26 25 16,26-25-16,-1 0 16,1 0-16,0 26 0,25-26 15,-25 0-15,25 0 16,-25-26-16,25 26 0,0-25 16,-25 25-16,25 0 15,0-26-15,1 26 0,-1 0 16,0 0-16,1 0 0,-1 0 15,0 0-15,1 0 16,-1 26-16,0-26 0,1 25 16,-1 1-16,0-26 0,1 26 15,-1-26-15,0 25 16,0-25-16,26 0 0,-25 0 16,-1 0-16,0 0 15,1 0-15,-1 0 0,0 0 16,1 0-16,-1 0 0,0 0 15,1 0-15,-1 0 16,0-25-16,1 25 0,-1-26 16,0 26-16,0-26 15,1 26-15,-1-25 0,0 25 16,1-26-16,-1 26 0,0-26 16,1 26-16,-27 0 15,27 0-15,-27 0 0,1 0 16,0 26-16,-1-26 15,1 26-15,0-1 0,-1-25 16,1 26-16,0-26 0,-1 26 16,1-1-16,-1-25 15,1 0-15,0 0 0,-1 26 16,27-26-16,-27 0 16,1 0-16,25 0 0,-25-26 15,25 26-15,-25 0 0,25 0 16,1 0-16,-27-25 15,27 25-15,-27 0 0,1 0 16,0 0-16,-1 0 16,1 0-16,0 0 0,-1 0 15,1 0 1,0 25 0,-1-25-16,1 0 0,-1 0 15,27 26-15,-27-26 16,27 0-16,-1 0 0,0 0 15,-25 0-15,25 0 0,-25 0 16,25 0-16,-25 0 16,0 0-16,-1 0 0,1-26 15,0 26-15,25-25 16,-25 25-16,-1-26 0,1 0 16,0 26-16,25-25 0,-25 25 15,-1 0-15,27 0 16,-27 0-16,26 0 0,-25 25 15,25-25-15,-25 26 0,25 0 16,-25-26-16,0 25 16,-1-25-16,-25 26 0</inkml:trace>
  <inkml:trace contextRef="#ctx0" brushRef="#br0" timeOffset="69929">25197 1770 0,'-25'-25'16,"25"-1"-16,0 0 15,0 1 1,0-1 31,25 26-47,1 0 16,0 26-16,-1-26 15,27 25-15,-1-25 16,0 26-16,1-26 0,-1 0 15,0 26-15,1-26 0,-27 0 16,26 0-16,-25 0 16,0 0-16,-1 0 0,1 0 15,0-26-15,-1 26 16,1-26-16,25 26 0,-25-25 16,0 25-16,-1-26 15,27 26-15,-27-25 0,27 25 16,-27 0-16,27 0 0,-27 0 15,27 0-15,-27 0 16,27 25-16,-1-25 0,0 26 16,0-1-16,1-25 0,-1 26 15,0 0-15,1-1 16,-1-25-16,0 26 0,1-26 16,-27 26-16,27-26 15,-1 0-15,-25 0 0,25 0 16,-25 0-16,25 0 0,-25 0 15,25-26-15,77-25 32,-77 25-32,1 0 0,-1 1 15,26 25-15,-26-26 0,26 1 16,0-1-16,-25 26 0,25-26 16,-26 26-16,26 0 15,-26 0-15,1 26 0,-1 0 16,-26-26-16,27 25 15,-1 1-15,0-1 0,1 1 16,25 0-16,-26-1 16,26 1-16,-26 0 0,26-26 15,-25 25-15,25-25 0,-26 0 16,26 0-16,-26 0 16,0 0-16,1 0 0,-1 0 15,0-25-15,1 25 0,-1-26 16,0 0-16,1 26 15,-27-25-15,27-1 0,-1 0 16,-25 1-16,25-1 16,-25 1-16,-1-1 0,27 26 15,-27-26-15,1 26 0,0 0 16,-26 26 0,25 0-16,1-1 15,-26 1-15,25-1 16,-25 27-16,26-27 0,0 1 15,-1 0-15,1-26 16,25 25-16,-25 1 0,0-26 16,-1 26-16,1-26 0,0 0 15,-1 0 1,1 0 15,-26-26-31,26 26 16,-26-26-1,25 26-15,1 0 16,0 0 0,-1 26-16,1 0 31,0-1-15,-1 1-1,1-26 1,0 26-16,-1-26 15,1 0 1,-26 25 0,26-25-16,-26-25 62,25 25-46,1-26-1,0 26 1,-1 0-16,1 26 16,-1-26-16,1 0 15,0 25-15,-1-25 0,27 26 16,-27 0-16,27-26 0,-27 25 16,27-25-16,-1 26 15,-25-26-15,25 26 0,0-26 16,-25 0-16,0 0 15,25 0-15,-25 0 16,-1 0-16,1 0 0,-26-26 16,26 26-16,-1-26 15,1 26-15,0-25 16,-1 25-16,1 0 16,-1-26-16,1 26 0,0 0 15,-1 0-15,1 26 0,0-26 16,-1 25-16,1 1 15,25-26-15,-25 26 0,0-1 16,-1 1-16,1 0 16,0-1-16,-1-25 0,1 26 15,0-26-15,-26 26 0,25-26 16,1 0-16,0 0 16,-1 0-16,1-26 15,0 26-15,-1-26 16,1 26-16,0-25 0,-1-1 15,1 0-15,0 1 0,-1-1 16,1 0-16,25 1 16,-25 25-16,-1-26 0,27 26 15,-27 0-15,1 26 0,0-1 16,-1-25-16,1 26 16,0 0-16,-1 25 0,1-25 15,-26-1-15,26 1 16,-26 0-16,25-1 0,-25 1 15,0 0 1</inkml:trace>
  <inkml:trace contextRef="#ctx0" brushRef="#br0" timeOffset="71003">30226 3387 0,'0'25'31,"26"-25"-15,-26 26-16,25-26 15,-25 26-15,26-1 0,0-25 16,-1 26-16,1 0 16,0-26-16,-1 25 0,1 1 15,0-26-15,-1 26 16,1-26-16,0 0 0,-1 25 15,1-25-15,0 0 0,-1 0 16,1 0-16,25-25 16,-25 25-16,25-26 0,-25 26 15,-1-26-15,27 26 16,-27-25-16,27-1 0,-27 26 16,1 0-16,0-26 0,-1 26 15,1 0-15,0 26 16,-1-26-16,1 26 0,0-26 15,-1 25-15,1 1 0,25 0 16,-25-26-16,25 25 16,-25 1-16,0-26 0,25 0 15,-25 26-15,25-26 16,0 0-16,-25 0 0,25 0 16,0 0-16,-25-26 15,25 26-15,1 0 0,-27-26 16,27 1-16,-1 25 0,0-26 15,-25 0-15,25 1 16,1-1-16,-27 0 0,1 26 16,25-25-16,-25 25 0,0 0 15,-1 25-15,1-25 16,0 26-16,-1 0 0,1-1 16,-1 1-16,1 0 15,0-26-15,25 25 0,-25 1 16,25-26-16,-25 26 15,25-26-15,0 0 0,-25 0 16,25 0-16,-25-26 0,0 26 16,-26-26-16,25 26 0,-25-25 15,0-1-15,0-25 16,0 25-16,0 0 0,0-25 16,0 25-16</inkml:trace>
  <inkml:trace contextRef="#ctx0" brushRef="#br0" timeOffset="71609">32715 2284 0,'-26'-26'0,"0"26"16,26 26-1,26-26 1,-26 25 0,26-25-16,-1 26 15,1-26-15,0 26 16,-1-1-16,27 1 0,-27-26 15,1 26-15,25-1 0,-25 27 16,0-27-16,-1 1 16,-25-1-16,0 27 0,0-27 15,0 1-15,0 25 16,-25-25-16,-1 0 0,-25-1 16,25 1-16,-25-26 0,25 26 15,-25-1-15,25-25 16,0 26-16,1 0 0,25-1 15,0 1 1,25-26-16,-25 26 16,26-1-16,25-25 0,-25 26 15,0-26-15,-1 26 16,1-1-16,0-25 0,-1 26 16,1-26-16,-26 26 15,0-1-15,0 1 16,-26 0-16,26-1 0,-25 1 15,-1 0-15,0-1 16,1 1-16,-1-1 0,0 1 16,26 0-16,-25-1 0,25 1 15,0 0 1</inkml:trace>
  <inkml:trace contextRef="#ctx0" brushRef="#br0" timeOffset="72343">26814 2207 0,'-26'0'15,"26"-26"1,26 26 15,25 0-15,0 0-16,1 0 0,25 0 16,25 26-16,1-26 0,0 0 15,25 0-15,-51 0 16,25 0-16,-25 0 0,-25 0 15,-27 0-15,-50 0 16,-27 0 0,1 0-16,0 0 0,-26 0 15,25 0-15,-25 0 16,26 0-16,26 0 0,-1 0 16,0 25-16,26 1 0,0 0 15,0 25-15,0 0 16,26 1-16,0-1 15,-1 26-15,-25-26 0,26 0 16,-1 1-16,-25-1 0,26 0 16,-26-25-16,26 0 0,-1-1 15</inkml:trace>
  <inkml:trace contextRef="#ctx0" brushRef="#br0" timeOffset="72738">28071 2489 0,'26'0'15,"-26"26"1,0-1 0,-26-25-16,26 26 15,0-1-15,-26 1 0,26 0 16,0 25-16,0-25 15,0-1-15,0 1 0,0 0 16,26-1-16,0 1 0,-1-26 16,27 26-16,-27-26 15,26 0-15,-25 0 0,0 0 16,-1-26-16,1 26 16,0-26-16,-26 1 0,0-1 15,0-25-15,-26 25 0,0 0 16,1-25-16,-27 25 15,27 26-15,-26-25 0,25 25 16,0 0-16,1 0 0,-1 0 16,52 25-1,-1-25-15,1 26 16,25-26-16</inkml:trace>
  <inkml:trace contextRef="#ctx0" brushRef="#br0" timeOffset="73108">28892 2643 0,'26'0'16,"-26"-26"-16,0 0 31,-26 26-31,0 0 16,26 26 0,-25 0-16,-1-26 0,26 25 15,-26 1-15,26 25 16,0-25-16,0 0 0,26-1 15,-26 1-15,26 0 0,-1-26 16,1 25-16,0-25 16,25 0-16,-25 0 0,-1 0 15,26 0-15,-25-25 16,25 25-16,-25-26 0,0 0 16,-1-25-16,-25 25 0,0 1 15,0-1-15,-25-25 16,25 25-16,-52 0 0,27 26 15,-1-25-15,0 25 16,-25 0-16,26 0 0,-1 0 16,26 25-16,-26-25 0,26 26 15,26 0 1,0-26-16</inkml:trace>
  <inkml:trace contextRef="#ctx0" brushRef="#br0" timeOffset="73330">29636 2515 0,'0'-26'0,"0"0"15,-26 26-15,26-25 0,-25-1 16,-1 52 0,26-1-1,0 27-15,0-27 16,26 26-16,-26 1 15,25-1-15,-25-25 0,26 25 16,-26-25-16,0-1 0,26 27 16</inkml:trace>
  <inkml:trace contextRef="#ctx0" brushRef="#br0" timeOffset="73715">30046 2668 0,'26'-25'16,"0"25"-16,-26-26 16,0 0-16,25 26 15,-50 0 1,25 26 0,-26-26-16,0 0 0,1 26 15,-1-26 1,0 25-16,1-25 0,25 26 15,25 0 1,1-26 0,25 25-16,-25-25 0,25 26 15,1 0-15,-1-26 16,0 25-16,1 1 0,-27 0 16,-25-1-16,-25 1 15,-1-26 1,-25 26-16,-1-26 0,-25 0 15,26 0-15,0 0 0,25-26 16,-25 26-16,25-26 16,1 1-16,25-1 0,0 0 15</inkml:trace>
  <inkml:trace contextRef="#ctx0" brushRef="#br0" timeOffset="73823">29969 2694 0,'26'-26'0,"0"26"15,-1 0-15,-25 26 16,-25 0-16,-1-1 15,26 27-15,-51-1 16,25-25-16,1 25 0,-27 0 16</inkml:trace>
  <inkml:trace contextRef="#ctx0" brushRef="#br0" timeOffset="75667">28661 334 0,'26'-26'0,"-1"26"0,1-26 15,0 26-15,-1-25 16,1-1 0,-26 0-1,-26 1-15,1 25 16,-1-26-16,-25 26 0,-1-26 16,1 26-16,-26-25 15,0 25-15,-51 0 0,0 0 16,-1 0-16,-25 0 15,0 0-15,-25 0 0,-1 25 16,1-25-16,-1 26 16,0 0-16,26-26 0,0 25 15,26 1-15,0 25 0,25-25 16,26 0-16,0 25 16,26 0-16,0 1 0,51-1 15,0 26-15,25-26 0,1 26 16,51-25-16,0 24 15,0 1-15,51-25 0,-25-1 16,25 0-16,26 1 0,0-27 16,231 52-1,-180-51-15,26-26 16,26 26-16,-1-26 0,26 0 16,1 0-16,24 0 0,-24-26 15,-1 0-15,-25 1 0,-1-27 16,-25 1-16,-26 0 15,-51-1-15,0-25 0,-26 26 16,-51-26-16,-51 0 16,-26 0-16,-26 0 0,-25 0 15,-52 26-15,-51-26 16,-51 26-16,0-1 0,-77 1 16,0 0-16,-52-1 0,-25 27 15,-26-27-15,0 27 16,26-1-16,-26 26 0,26 0 15</inkml:trace>
  <inkml:trace contextRef="#ctx0" brushRef="#br0" timeOffset="76494">26814 642 0,'25'0'15,"-25"25"32,0 1-47,0 0 0,0-1 16,-25 1-16,25 0 16,-26-1-16,26 26 0,0-25 15,-26 0-15,26-1 16,0 1-16,-25-26 15,25-26 17,0 1-32,25-1 15,-25 0-15,0-25 16,26 0-16,0 0 0,-26-1 16,25-25-16,27 26 0,-27 0 15,27-1-15,-27 27 16,27-1-16,25 26 0,-26 0 15,0 26-15,1 25 16,-1-25-16,0 25 0,0 0 16,-25 26-16,25-25 0,-25-1 15,0 0-15,-1-25 16,-25 25-16,26-25 0,-26-1 16</inkml:trace>
  <inkml:trace contextRef="#ctx0" brushRef="#br0" timeOffset="76669">27019 719 0,'-26'-26'0,"1"26"16,-1 0-16,52 0 16,25 0-1,-25 0-15,51 0 0,-26 0 16,52-26-16,-26 26 0,25 0 15</inkml:trace>
  <inkml:trace contextRef="#ctx0" brushRef="#br0" timeOffset="77123">28097 539 0,'-26'-26'15,"0"26"-15,1 0 16,25 26 15,0 0-31,25-1 0,-25 27 16,0-27-16,26 27 15,-26-1-15,0-25 0,26 25 16,-26 0-16,0-25 16,0-1-16,25 1 0,-25 0 15,0-1-15,0-50 31,-25-1-15,25 0-16,0 1 0,-26-27 16,26 1-16,-26 0 15,26 0-15,-25-26 0,25 0 16,0 25-16,0-25 16,25 26-16,1 25 0,0-25 15,-1 51-15,1 0 16,25 0-16,-25 26 0,25-1 15,0 1-15,-25 0 0,0-1 16,-1 1-16,-25 0 16,0-1-16,-25 1 0,-1 0 15,-25-1-15,25 1 0,-25 0 16,-26-26-16,26 0 16,25 0-16</inkml:trace>
  <inkml:trace contextRef="#ctx0" brushRef="#br0" timeOffset="77605">28712 462 0,'0'26'16,"0"-1"-1,26 1 1,-26 0-16,0 25 16,26-25-16,-26 25 0,0-25 15,0 25-15,25 0 16,-25-25-16,0-1 0,26 27 16,-26-27-16,0 1 15,0 0 1,26-26-16,-26-26 15,0 0 1,-26 1-16,26-1 0,-26-25 16,1 0-16,25-1 15,-26-25-15,26 26 0,0-26 16,0 0-16,0 26 0,0-26 16,26 51-16,-1-25 15,1 51-15,25 0 0,-25 0 16,25 51-16,1-25 15,-27 25-15,26 0 0,-51 1 16,0-1-16,0-25 0,-25 25 16,-26-25-16,-26 25 15,-52-25-15,1-1 0,-26-25 16</inkml:trace>
  <inkml:trace contextRef="#ctx0" brushRef="#br0" timeOffset="4202">21272 8595 0,'0'-26'16,"26"26"-16,-26-25 47,-26 25-32,0 0-15,-25 0 16,25 25-16,-25 1 0,0 0 16,-1-1-16,1 27 15,0-1-15,-1 26 0,27-26 16,-1 26-16,26-25 16,0-1-16,26 26 0,25-26 15,0-25-15,26 25 16,26-25-16,-26-1 0,26 1 15,-26-26-15,25 0 0,1 0 16,-26 0-16,0 0 16,0-26-16,-26-25 0,0 26 15,-25-27-15,0 1 16,-26-26-16,0 0 0,0 0 16,-26 0-16,-25 0 0,-1 0 15,27 0-15,-52 0 16,25 26-16,1 25 0,-26 1 15,26-1-15,-1 26 16,1 26-16,0-26 0,0 51 16,25-26-16</inkml:trace>
  <inkml:trace contextRef="#ctx0" brushRef="#br0" timeOffset="4881">21221 9288 0,'0'-26'16,"-26"26"15,26 26-31,-26-1 0,1 1 16,-27 0-16,27 25 15,-27 0-15,1 1 0,0-1 16,25 0-16,-25 26 16,25-25-16,-25-1 0,25 0 15,26 1-15,0-27 0,-26 1 16,26 0-16,0-1 15,26-25-15,0 26 16,-1-26-16,1 0 0,25 0 16,-25-26-16,25 26 15,1 0-15,-1 0 0,26 0 16,-26 0-16,1 0 16,25 0-16,-26 0 0,26 0 15,-26 0-15,0 0 0,26 0 16,-25 0-16,-1 0 15,-25 0-15,25 0 0,-25 0 16,-1 0-16,1 0 16,-26-25-16,26 25 0,-26-26 15,0 0-15,0 1 0,0-1 16,0 0-16,0 1 16,-26-27-16,0 1 0,1 25 15,-1-25-15,0 0 16,-25-1-16,25 1 0,1 25 15,-1-25-15,0 25 0,1 1 16,-1-1 0,52 26 46</inkml:trace>
  <inkml:trace contextRef="#ctx0" brushRef="#br0" timeOffset="5636">22426 9442 0,'-25'0'0,"50"0"31,1 0-31,25 0 16,1 0-16,-1 0 0,26 0 15,0-26-15,0 26 0,0 0 16,0 0-16,0 0 16,0 0-16,-26 0 0,0 0 15,1 0-15,-27 0 0,-50-26 32,-1 26-32,0 0 15</inkml:trace>
  <inkml:trace contextRef="#ctx0" brushRef="#br0" timeOffset="5895">23042 9160 0,'-25'-26'0,"50"26"16,1 0-1,0 0 1,-1 0-16,1 26 0,25-26 16,0 25-16,-25 1 0,25 0 15,1-1-15,-1 1 16,-25-1-16,-1 27 0,-25-27 16,0 1-16,-25 25 15,-27-25-15,-25 0 0</inkml:trace>
  <inkml:trace contextRef="#ctx0" brushRef="#br0" timeOffset="9946">26198 16882 0,'-26'-25'0,"1"25"16,25-26-16,-26 26 0,0-26 15,1 1-15,25-1 16,-26 26-16,26 26 31,0-1-31,0 1 0,0 0 16,0-1-16,0 1 0,0 25 16,0 0-16,0 1 15,0-1-15,0 0 0,0 1 16,0 25-16,26-26 15,-26 26-15,0-26 0,0 26 16,0-25-16,0 25 0,0-26 16,0 0-16,0 0 15,0 1-15,-26-1 0,26 0 16,-26 1-16,1-1 16,25-25-16,-26-1 0,0 1 15,26 0-15,-25-1 0,25 1 16,25-26-1,1 0 1,0 0 0,-1-26-16,1 26 0,25 0 15,1-25-15,-1 25 0,0 0 16,26-26-16,26 26 16,25 0-16,0 0 0,52 0 15,0 0-15,51 0 16,-1-26-16,27 26 0,25 0 15,26 0-15,-26 0 0,26 0 16,0 26-16,-26-26 16,26 0-16,-26 0 0,-25 0 15,25 0-15,-25 0 0,-26 26 16,0-26-16,-1 0 16,-24 0-16,-27 0 0,-25 0 15,-25 25-15,-27-25 16,-25 0-16,-26 0 0,-76 0 15,-1-25-15,-25 25 16,-26 0-16,0-26 16</inkml:trace>
  <inkml:trace contextRef="#ctx0" brushRef="#br0" timeOffset="11188">26095 16754 0,'26'0'0,"0"0"15,-1 0-15,1 0 16,0-26-16,25 26 16,0 0-16,26 0 0,0 0 15,26 0-15,-1 0 16,27 0-16,25 0 0,25 0 15,27 0-15,-1 0 0,26 0 16,25-25-16,26 25 16,-25 0-16,51 0 0,0 0 15,-26 0-15,26 0 16,0 0-16,-26 25 0,0-25 16,-25 26-16,-26-26 0,-26 0 15,-25 0-15,-52 0 16,0 0-16,-25 0 0,-26 0 15,-26 0-15,0 0 0,-25-26 16,0 26-16,-1 0 16,1 0-16,0 0 47,-1 0-16,-25 26-31,26-26 15,0 0 1,-26 26-16,-26-26 47,26 25-31,-26 1-1,26 0 1,0-1-16,0 1 0,0-1 15,26 1-15,-26 25 16,0-25-16,26 25 0,-26 1 16,0 25-16,0-26 15,25 0-15,-25 26 0,0-25 16,0 25-16,26-26 0,-26 26 16,0-26-16,0 1 15,0-1-15,0 0 0,0 0 16,0 1-16,0-27 0,0 27 15,0-27-15,0 1 16,0 0-16,0-1 0,0 1 16,0 0-16,0-1 15,-26-25 32,1 0-47,-27 0 0,1-25 16,-26 25-16,0 0 15,-26 0-15,-25-26 0,0 26 16,0 0-16</inkml:trace>
  <inkml:trace contextRef="#ctx0" brushRef="#br0" timeOffset="11884">26968 17139 0,'0'-26'16,"0"0"-1,25 52 16,-25 25-31,0-25 16,0 25-16,0 1 0,26 25 16,-26-26-16,0 0 15,0 26-15,0-25 0,0-1 16,0-25-16,26-1 16,-26 1-16,0 0 0</inkml:trace>
  <inkml:trace contextRef="#ctx0" brushRef="#br0" timeOffset="12257">26891 17524 0,'0'-26'0,"0"0"15,0 1-15,0-1 0,25 26 16,-25-26-16,26 26 16,0-25-16,25 25 0,-25-26 15,25 26-15,0-26 16,1 26-16,-27 0 0,27-25 15,-1 25-15,-25 0 0,25 0 16,-26 0-16,-25-26 16,26 26-16,-26-26 15,-26 1 1,1-1-16,25 0 16,0 1-16,-26-1 0,26 0 15,0 1 1,26 25-16,-26 25 15,0 1-15,25 0 0,-25-1 16,0 27-16,0 25 16,0-26-16,0 0 0,0 26 15,0-25-15,-25-1 16,25 0-16,0 1 0,0-27 16,0 1-16,0 0 15</inkml:trace>
  <inkml:trace contextRef="#ctx0" brushRef="#br0" timeOffset="12532">28020 17190 0,'0'-26'15,"-26"26"1,0 0-1,26 26 1,0 0-16,-25-1 0,-1 1 16,26 25-16,-26 1 15,26-1-15,-25 0 0,25 1 16,-26-1-16,26 0 16,0 1-16,0-27 0,0 27 15,0-27-15,0 1 0,0-1 16,26-25-16</inkml:trace>
  <inkml:trace contextRef="#ctx0" brushRef="#br0" timeOffset="13036">28327 17395 0,'0'-25'15,"0"-1"-15,0 0 16,0 52-1,0 0 1,0 25-16,0-25 16,0 25-16,0-25 15,26 25-15,-26-25 0,0 25 16,0-25-16,26-1 16,-26 1-16,0 0 0,25-26 15,1 0 1,-26-26-16,26 26 15,-1-26-15,1 1 0,0-1 16,-1-25-16,1 25 16,0 0-16,-26 1 0,25-1 15,1 0-15,-26 1 16,26 25-16,-1 25 16,-25 1-16,26 0 0,-26-1 15,0 27-15,26-27 16,-1 27-16,1-27 0,-26 1 15,26 0-15,-1-1 0,1 1 16,0-26-16,-1 0 16,1 0-16,0-26 0,-1 1 15,1-1-15,-1 0 16,1 1-16,-26-27 0,26 1 16,-26 25-16,0-25 0,0 0 15,-26 25-15,0 0 16,1 1-16,-26 25 0</inkml:trace>
  <inkml:trace contextRef="#ctx0" brushRef="#br0" timeOffset="18390">25839 14676 0,'0'-26'16,"0"52"31,0-1-32,0 1-15,0 25 16,25-25-16,-25 25 0,26 1 16,-26-1-16,0 0 15,0 26-15,0-25 0,0 25 16,0-1-16,0 1 15,0-25-15,-26 25 0,26-26 16,0 26-16,0-26 0,0 1 16,0-1-16,0-25 15,0 25-15,0-25 0,0-1 16,0 1-16,0 0 16</inkml:trace>
  <inkml:trace contextRef="#ctx0" brushRef="#br0" timeOffset="19267">25864 15933 0,'0'26'31,"0"-1"-15,0 1-1,0 0 1,0-1-16,26 1 15,-26-1 1,0 1-16,0 0 16,26-26-1,-26 25-15,25-25 16,1 0 0,0 0-1,-1 0 1,1 0-1,0 0 1,-1 0 0,1 0-16,0-25 15,-1 25-15,27 0 0,-1 0 16,26 0-16,-26-26 0,26 26 16,26 0-16,-1 0 15,1-26-15,25 26 0,1 0 16,25 0-16,0-25 15,25 25-15,1 0 0,-1-26 16,1 26-16,25 0 0,0 0 16,-25-25-16,25 25 15,0 0-15,1 0 0,25 0 16,-26 0-16,26-26 16,-26 26-16,0 0 0,1 0 15,-27 0-15,1 0 0,-1 0 16,-50 0-16,25 0 15,-26 0-15,-26 0 0,-25 0 16,0-26-16,0 26 16,-25 0-16,-1 0 0,-25 0 15,-1 0-15,1 0 0,0 0 16,-52 0 15,0-25-31</inkml:trace>
  <inkml:trace contextRef="#ctx0" brushRef="#br0" timeOffset="20893">25941 14778 0,'-25'0'15,"-1"0"-15,0 0 16,26-25 15,26 25-15,0 0-1,-1 0-15,27 0 0,-1 0 16,26 0-16,26 0 16,-1 0-16,52 0 0,0 0 15,26 0-15,25 0 16,26 0-16,25 0 0,1 0 16,0 0-16,50 0 0,-24 0 15,25 0-15,-1 25 16,1-25-16,-25 0 0,24 26 15,-24-26-15,-1 0 16,0 0-16,-51 26 0,0-26 16,-26 0-16,-25 0 0,-26 0 15,-52 0-15,1 0 16,-52 0-16,1 0 0,-27 0 16,1 0-16,0 0 15,-1 0 1,1 0-16,0 0 15,-1 0-15,1 0 16,25 0-16,-25 0 0,25 0 16,-25 0-16,-1 0 15,1 0-15,0 0 16,-52 0 78,26 25-79,-26-25-15,26 26 16,0 0 0,-25-1-16,25 1 15,0 0-15,0-1 0,0 1 16,25 25-16,-25-25 15,0 25-15,0 1 0,0-27 16,0 26-16,0 1 0,0-1 16,0 0-16,0 1 15,0-1-15,0 0 0,-25 1 16,25-1-16,0-25 16,0 25-16,0 0 0,0 1 15,0-27-15,0 27 0,0-27 16,0 27-16,0-27 15,0 1-15,0-1 0,0 1 16,0-52 31,0 1-31,-26 25-1,0-26-15,1 26 16,-27-25-16,1 25 0,-26-26 15,0 26-15,-25-26 0,-1 26 16,-25-25-16,-26 25 16,25-26-16,1 26 0,0 0 15,25 0-15,-25 0 16,51 0-16,0 0 0,0 0 16,26 0-16,-26 26 0,51-26 15,-25 0-15</inkml:trace>
  <inkml:trace contextRef="#ctx0" brushRef="#br0" timeOffset="21643">28584 15240 0,'-26'-25'16,"1"25"0,-1 0-1,0 0-15,1 0 16,-1 0-16,-25 25 0,25-25 15,0 26-15,-25 25 0,25-25 16,1 25-16,-1 0 16,1 1-16,25-1 0,0 0 15,25 1-15,1-1 0,25 0 16,0-25-16,1 25 16,25-51-16,-26 26 0,26-26 15,0 0-15,-26-26 16,26 1-16,-51-1 0,25-25 15,-25 25-15,0-25 0,-26-1 16,0 1-16,0 0 16,-26-1-16,26 1 0,-26 0 15,-25-1-15,25 27 16,-25-1-16,25 26 0,-25-25 16,0 25-16,25 0 0,-25 25 15,25-25-15</inkml:trace>
  <inkml:trace contextRef="#ctx0" brushRef="#br0" timeOffset="22056">29790 15240 0,'26'-25'0,"-1"25"0,1-26 16,-26 0-16,0 1 0,0-1 15,-26 0 1,1 26-16,-1-25 0,-25 25 16,-1 0-16,1 0 15,0 0-15,-1 25 0,1-25 16,0 26-16,-26-26 15,51 26-15,-25-1 0,25-25 16,0 26-16,26 0 0,26-1 16,0 1-16,25-26 15,0 25-15,52 1 0,0 0 16,-1-1-16,1 1 0,0 0 16,-27-26-16,1 25 15,-25 1-15,-27 0 0,-50-26 16,-27 25-16,-25 1 15,-51 0-15,-26-1 0,0-25 16</inkml:trace>
  <inkml:trace contextRef="#ctx0" brushRef="#br0" timeOffset="23417">25736 12469 0,'0'-25'0,"0"-1"16,0 52 15,0 25-31,0-25 15,0 51-15,0-26 16,0 26-16,0 25 0,26-25 16,-26 26-16,0-26 15,25 26-15,-25-26 0,0 25 16,26-25-16,-26 0 0,26-26 16,-26 1-16,25-1 15,-25 0-15,26 1 0,-26-27 16,26 1-16,-26 0 15</inkml:trace>
  <inkml:trace contextRef="#ctx0" brushRef="#br0" timeOffset="24181">25813 13906 0,'0'26'31,"0"-1"0,0 1-15,0 0 0,26-1-1,-26 1-15,0 0 16,0-1-16,25-25 16,-25 26-16,0 0 0,0-1 15,26 1 1,-26 0-16,26-1 15,-26 1 17,25-26-17,1 0 32,-26-26-31,26 26-16,-1 0 15,1 0 1,0-25 0,-1 25-16,1 0 0,25 0 15,1 0-15,25 0 16,25 0-16,1 0 0,25 0 16,52 0-16,-1 0 0,52 0 15,26 25-15,25-25 16,52 26-16,25-26 0,0 26 15,26-1-15,25-25 16,-25 26-16,0-26 0,-26 0 16,-25 0-16,-52 0 0,-26 0 15,-50-26-15,-27 26 16,-50 0-16,-27-25 0,-50 25 16,-1 0-16,-77-26 15,1 26-15,-27 0 16,1 0-16,0-26 0,25 26 15,-25 0-15,25 0 16</inkml:trace>
  <inkml:trace contextRef="#ctx0" brushRef="#br0" timeOffset="25633">25787 12675 0,'26'0'16,"0"-26"-16,-1 26 15,1 0 1,0 0-16,-1 0 16,1-26-16,25 26 15,1 0-15,-1 0 16,26 0-16,26 0 16,25 0-16,0 0 0,52 0 15,25 0-15,26 0 0,51 0 16,26 0-16,26 0 0,25 26 15,51-26-15,-25 26 16,26-26-16,-1 25 0,-25 1 16,-26-26-16,-25 25 15,-26-25-15,-26 0 0,-26 26 16,-25-26-16,-51 0 0,-1 0 16,-50 0-16,-27 0 15,-25-26-15,-25 26 0,-1 0 16,-51-25-16,0-1 15,26 26 48,-1 0-47,1 0-1,0 0 1,-1 0-16,-50 0 47,-1 0-32,26 26 1,0-1 0,0 27-16,0-27 15,0 1-15,0 25 16,0 1-16,0-27 0,0 27 15,0-1-15,0 26 0,0-26 16,0 1-16,0-1 16,26 26-16,-26-26 0,0 1 15,0-1-15,25 0 16,-25 26-16,0-51 0,0 25 16,0 0-16,0 1 0,0-27 15,0 27-15,0-27 16,0 1-16,0 0 0,0-1 15,0 1-15,0 0 16,-25-26-16,25 25 0,0 1 16,0 0 15,-26-26-15,26 25-16,0 1 15,-26-26 1,1 26-1,-1-26-15,-25 0 16,-1 0-16,-25 0 16,0 0-16,-51 0 0,0 0 15,-52 0-15,-25 0 16,0 0-16,-52 0 0,1 0 16,-1-26-16,0 26 15</inkml:trace>
  <inkml:trace contextRef="#ctx0" brushRef="#br0" timeOffset="26246">27096 13393 0,'0'-26'0,"0"1"0,0-1 16,26 0-16,-26 1 0,25-1 15,1 26-15,0 0 16,-1 26-16,1-1 0,0 1 15,-1 0-15,1 25 16,25-25-16,-25 25 0,25 0 16,-25 0-16,-1-25 0,1 25 15,0-25-15,-26 0 16,25-26-16,-25 25 0,26-25 16</inkml:trace>
  <inkml:trace contextRef="#ctx0" brushRef="#br0" timeOffset="26436">27737 13162 0,'0'-26'0,"0"1"15,0 50 1,-25 1-16,-1 25 16,26 1-16,-26 25 15,1-26-15,-1 26 0,0-26 16,1 0-16,25 1 15,-26-27-15,26 27 0,-26-27 16</inkml:trace>
  <inkml:trace contextRef="#ctx0" brushRef="#br0" timeOffset="26635">27866 13521 0,'0'26'15,"0"-1"1,0 1 0,0 0-16,0-1 15,0 1-15,0 0 16,0-1-16,0 1 16,0 0-16,0-1 15</inkml:trace>
  <inkml:trace contextRef="#ctx0" brushRef="#br0" timeOffset="26791">27866 13290 0,'0'26'31</inkml:trace>
  <inkml:trace contextRef="#ctx0" brushRef="#br0" timeOffset="27140">28020 13470 0,'-26'0'0,"0"0"15,1 0 1,50 0 0,1 26-16,0-26 15,-1 25-15,1 1 16,0-1-16,-1 1 0,-25 0 16,26-1-16,-26 1 0,0 0 15,0-1 1,-26-25-16,26-25 15,0-1 1,0 0-16,0 1 0,26-1 16,-26 0-16,51 1 0,-25-26 15,-1 25-15,27-25 16,-27 25-16,1 0 0,0 26 16,-1-25-16,1 25 15,0 0-15</inkml:trace>
  <inkml:trace contextRef="#ctx0" brushRef="#br0" timeOffset="27379">28712 13136 0,'-25'0'0,"25"-25"15,-26 25-15,26 25 16,0 1-16,26 0 16,-26 25-16,25 0 15,1-25-15,-26 25 0,26 1 16,-1-1-16,-25 0 16,0 0-16,0-25 0</inkml:trace>
  <inkml:trace contextRef="#ctx0" brushRef="#br0" timeOffset="27878">28661 13598 0,'-26'-26'0,"26"1"16,0-1-16,-25 1 0,25-1 16,25 0-16,1 1 15,0 25-15,25 0 16,-25-26-16,25 26 0,0 0 15,1 0-15,-27-26 0,27 26 16,-27 0-16,1-25 16,-1 25-16,1 0 0,-26-26 15,26 26-15,-26 26 32,0-1-17,0 1-15,0 0 16,0-1-16,0 1 0,0 0 15,25-1-15,-25 1 0,26-1 16,0 1-16,-26 0 16,25-1-16,1-25 0,0 26 15,-1-26-15,27 0 16,-27 0-16,1 0 0,25 0 16,-25 0-16,0-26 15,-1 1-15,1-1 0,-26 0 16,0 1-16,0-1 0,0-25 15,-26 25-15,26-25 16,-25 25-16,25-25 0,-26 25 16,0 26-16,1 0 15,25 26 1,0 0-16,0-1 16</inkml:trace>
  <inkml:trace contextRef="#ctx0" brushRef="#br0" timeOffset="28566">30046 13470 0,'0'-26'15,"0"1"1,0-1-16,-25 26 15,25-26-15,-26 1 0,0-1 16,1 0 0,-1 26-16,1 0 15,-1 26-15,0-26 0,1 26 16,-1-1-16,0 27 16,26-27-16,-25 1 0,25 25 15,0-25-15,0 25 0,25-25 16,-25-1-16,26-25 15,0 26-15,-1-26 0,27 26 16,-27-26-16,1 0 16,-1-26-16,1 26 0,0-26 15,-1 1-15,1-1 0,-26 0 16,26 1-16,-26-26 16,25 25-16,-25 0 0,0 1 15,0-1-15,0 52 31,0-1-31,0 1 0,0 0 16,0-1-16,0 1 16,0 25-16,0-25 0,26-26 15,0 25-15,-1-25 16,1 0-16,25 0 16,-25 0-16,25-25 0,-25-1 15,25 0-15,-25-25 16,0 26-16,-1-27 0,1 1 15,-26 0-15,26-1 16,-26 27-16,0-27 0,0 27 16,-26-1-16,0 26 0,1 0 15,25 26 1,-26-1-16,26 27 16,0-1-16,26-25 15,-26 25-15,25 0 0,-25 1 16,26-1-16,-26-26 0,26 27 15,-26-27-15,25 1 16</inkml:trace>
  <inkml:trace contextRef="#ctx0" brushRef="#br0" timeOffset="28763">30790 13470 0,'0'-26'0,"0"1"16,-25-1-16,25 52 31,0-1-15,0 1-16,25 0 15,-25-1-15,26 26 0,-26-25 16,0 0-16,0-1 16,0 1-1</inkml:trace>
  <inkml:trace contextRef="#ctx0" brushRef="#br0" timeOffset="28933">30790 13316 0,'-25'0'0,"-1"-26"15,26 1 1,26 25-1,-1 0-15,1 0 16</inkml:trace>
  <inkml:trace contextRef="#ctx0" brushRef="#br0" timeOffset="29251">30970 13290 0,'0'26'0,"0"0"47,0-1-31,0 1-1,0 0 1,0-1-16,0 1 16,0 0-16,0-1 15,0 1-15,0-1 16,0 1-16,0 0 0,0-1 15,0 1 1,0 0-16,26-26 16,-1 0-1,1 0 1</inkml:trace>
  <inkml:trace contextRef="#ctx0" brushRef="#br0" timeOffset="30001">30996 13572 0,'0'-25'16,"-26"25"-16,0-26 0,26 1 31,26 25-15,0 0-16,-1 0 0,1 0 16,25 0-16,-25 0 15,25 0-15,1 0 0,-27 0 16,27 0-16,-27 0 15,1-26-15,0 26 0,-1-26 16,-25 1 0,0-1-1,-25 26-15,25-26 16,-26 26-16,0 0 16,1 0-1,25 26-15,-26-26 0,0 26 16,1-1-16,25 1 15,-26 0-15,26 25 0,0-26 16,0 1-16,26 0 16,-26-1-16,25 1 0,1-26 15,0 26-15,-1-26 0,1 0 16,0 0-16,-1 0 16,1 0-16,0 0 0,-26-26 15,25 26-15,1-26 0,-26 1 16,26-1-16,-26 0 15,0-25-15,0 26 0,25-1 16,-25 0-16,0 1 16,0 50-1,0 1-15,0 0 16,0-1 0,0 1-16,26-1 0,-26 1 15,25 0-15,-25-1 16,26-25-16,0 0 0,-1 0 15,1 0-15,0 0 0,25 0 16,-25-25-16,-1-1 16,1 0-16,0 1 0,-26-1 15,0-25-15,25 0 16,-25 25-16,0-25 0,0-1 16,0 1-16,-25 0 0,25 25 15,0 0-15,0 52 31,0 25-31,0-25 16,0 51-16,0-26 0,0 1 16,0-1-16,0 26 0,0-26 15,25 0-15,-25 1 16,0-1-16,26-25 0,-26-1 16,0 1-16</inkml:trace>
  <inkml:trace contextRef="#ctx0" brushRef="#br0" timeOffset="30324">31894 13624 0,'0'-26'16,"0"0"-16,0 1 15,25 25 1,1 0 0,0 0-1,-1 0-15,1 0 0,0-26 16,-1 26-16,27 0 15,-27 0-15,1 0 0,-26-25 16,26 25-16,-1 0 0,-25-26 16,0 52 31,0-1-32,0 1-15,0-1 0,0 1 16,0 25-16,0-25 15,0 0-15,0-1 0,-25 1 16,25 0-16,0-1 16</inkml:trace>
  <inkml:trace contextRef="#ctx0" brushRef="#br0" timeOffset="30491">32304 13342 0,'0'-26'16,"-25"26"-16,-1 0 16,0 26-1</inkml:trace>
  <inkml:trace contextRef="#ctx0" brushRef="#br0" timeOffset="31187">32535 13496 0,'-26'0'0,"1"0"0,-1 0 15,1 0 1,25 25 15,25 1-15,-25-1-16,0 1 15,0 0-15,0 25 16,0-25-16,0 25 0,0-25 16,0 25-16,0-25 15,26 25-15,-26-25 0,25-1 16,1-25-16,0 26 0,-1-26 15,1 0-15,0 0 16,-1-26-16,1 1 0,0 25 16,-26-52-16,25 27 15,-25-1-15,0-25 0,0 25 16,0-25-16,-25-1 16,25 27-16,-26-27 0,0 27 15,1-1-15,25 1 0,-26 25 16,0 0-16,1 0 15,25 25-15,-26-25 16,26 26-16,-26-1 0,26 1 16,0 0-16,0-1 15,0 1-15,0 0 0,0-1 16,26-25-16,0 0 16,-1 0-1,1 0-15,0-25 16,-1-1-1,1 0-15,0 1 0,-1-1 16,27 0-16,-27 1 0,1-1 16,25 1-16,-25 25 15,0 0-15,-1 25 0,1 1 16,-26-1-16,26 1 16,-26 25-16,0-25 0,0 25 15,0-25-15,0 25 0,0-25 16,0 0-16,0-1 15,-26-25 1</inkml:trace>
  <inkml:trace contextRef="#ctx0" brushRef="#br0" timeOffset="33969">25480 10365 0,'0'-25'0,"0"-1"0,-26 0 16,26 1-16,0-1 16,0 0-16,0 1 15,0 50 16,26 27-15,-26-1-16,0 0 0,0 26 16,0 0-16,0 26 15,0 0-15,-26-1 0,26 1 16,0 25-16,0-25 16,-26-1-16,26-25 0,0 26 15,0-26-15,0-26 0,0 26 16,0-25-16,0-1 15,0-25-15,0 25 0,0-26 16,0 1 0,26-26-16,0 0 15,-1-26-15</inkml:trace>
  <inkml:trace contextRef="#ctx0" brushRef="#br0" timeOffset="34495">25531 11853 0,'-26'0'15,"1"0"17,50 0-1,1 0-16,25 0 1,1 0-16,24 0 0,27 0 16,25 26-16,52-26 0,51 0 15,51 0-15,52 26 16,25-26-16,51 25 0,27-25 16,24 0-16,1 26 15,26-26-15,-27 0 0,-24 26 16,-1-26-16,-51 0 0,-26 0 15,-26 25-15,-50-25 16,-27 0-16,-51 0 0,-25 0 16,-77 0-16,-1 0 15,-76 0-15,-52-25 16,-25 25-16,-26 0 0,-26 0 16</inkml:trace>
  <inkml:trace contextRef="#ctx0" brushRef="#br0" timeOffset="36152">25377 10340 0,'0'-26'0,"0"0"16,26 1-1,-1 25 1,1 0-16,0-26 0,-1 26 16,27 0-16,-27 0 15,52 0-15,-26 0 0,26 0 16,26 0-16,25-26 15,1 26-15,25 0 0,0 0 16,25-25-16,26 25 0,1 0 16,25 0-16,-1 0 15,27 0-15,0 0 0,-1 0 16,26 25-16,1-25 16,24 0-16,-24 26 0,-1-26 15,0 26-15,0-1 0,-25 1 16,230 0-1,-256-1-15,-51 1 0,-1-26 16,-25 26-16,0-26 16,-51 25-16,25-25 0,-51 0 15,26 0-15,-26 26 0,-26-26 16,26 0-16,0 0 16,-26 0-16,1 0 0,-1 0 15,0 0-15,-25 0 16,0 0-16,-1 0 0,1 0 15,0 0-15,-1 0 32,1 0-17,0 0-15,-1 0 16,1 0 0,-52 0 62,26 26-31,-25-26-32,25 25-15,0 1 16,0 0-16,0-1 15,0 1-15,0 51 16,25 26 0,-25-52-16,26 0 15,-26 1-15,26-1 0,-26 0 16,0 0-16,0 26 0,25-25 16,-25-1-16,0 0 15,0 26-15,0-25 0,0-1 16,-25 0-16,25 1 0,0-1 15,-26 0-15,26-25 16,0 25-16,0-25 0,0 25 16,0-25-16,0-1 15,0 1-15,0 0 0,0-1 16,0 1 0,26-26 30,-26 26-30,-26-26 47,0-26-48,-51 26-15,0 0 0,-25 0 16</inkml:trace>
  <inkml:trace contextRef="#ctx0" brushRef="#br0" timeOffset="37534">27506 10904 0,'0'-51'0,"0"25"16,0 1-16,0-1 0,0 0 16,0 1-1,-25-1-15,-27 26 0,1 0 16,0 0-16,0 0 15,-26 0-15,25 0 0,-25 26 16,26-1-16,0-25 0,-1 26 16,27 0-16,-1-1 15,52 1-15,-1 0 16,1-1-16,51 1 16,-26 0-16,26-1 0,0 1 15,0 25-15,0-25 0,0-1 16,-26 1-16,1 0 15,-1-1-15,-25 1 0,-26 25 16,0-25-16,-26 0 0,-25-1 16,-1-25-16,1 26 15,-26 0-15,0-26 0,0 25 16,26-25-16,-26 0 16,26 0-16,-1 0 0,27 0 15,-1 0-15,26-25 0,0-1 16,26 26-16</inkml:trace>
  <inkml:trace contextRef="#ctx0" brushRef="#br0" timeOffset="37918">27763 11238 0,'26'0'0,"-1"0"15,1 0 1,0 0-16,-1 0 15,1 0 1,0-26 0,25 26-16,0 0 15,1 0-15,-1 0 16,-25-26-16,-1 26 16,26-25-16,-25 25 15,-26-26-15,0 0 16,-26 1-16,1 25 0,-1 0 15,1-26-15,-1 26 16,-25 0-16,25 0 0,0 0 16,1 0-16,-1 26 0,0-1 15,1 1-15,-1 25 16,0-25-16,26 0 0,0 25 16,0-25-16,0-1 15,26 1-15,0 0 0,-1-1 16,1-25-16,25 0 15,1 0-15</inkml:trace>
  <inkml:trace contextRef="#ctx0" brushRef="#br0" timeOffset="38759">28687 11084 0,'0'-26'0,"0"0"16,0 1-1,-26 25-15,0 0 0,1 0 16,-1 25 0,0 1-16,1 0 0,-1-1 15,26 1-15,-26 0 0,26 25 16,0-25-16,0-1 16,26 1-16,-26 0 0,26-1 15,-1-25-15,27 26 0,-1-26 16,-25 0-16,25 0 15,0 0-15,1 0 0,-27-26 16,27 26-16,-27-25 16,1-1-16,0 0 0,-26-25 15,25 25-15,-25 1 0,0-27 16,0 27-16,-25-1 16,25 0-16,-26 26 0,0 26 31,26 0-31,0-1 15,0 1-15,0 25 0,0-25 16,0 0-16,0-1 16,26-25-16,0 26 0,-1 0 15,1-26-15,25 0 16,-25 0-16,25 0 0,-25 0 16,25-26-16,0 26 0,-25-26 15,25 1-15,-25-1 16,0 0-16,-26-25 0,25 25 15,-25 1-15,0-1 16,0 0-16,-25 1 0,25-1 16,-26 26-16,26 26 15,0-1 1,0 1-16,0 25 16,26 1-1,-1-27-15,1 1 16,0 0-16,-1-26 0,1 0 15,0 0-15,-1 0 16,1 0-16,0 0 0,-1-26 16,1 0-16,0 26 0,-1-25 15,1-1-15,0 0 16,-26 1-16,25-1 16,-25 0-16,0 52 31,0 0-16,0-1-15,0 1 16,26 0-16,-26-1 0,0 1 16,0 0-16,0-1 15,26-25-15,-26 26 0,25-26 16,1 0-16,-1-26 16,1 1-16,0 25 15</inkml:trace>
  <inkml:trace contextRef="#ctx0" brushRef="#br0" timeOffset="39274">30149 11058 0,'0'-26'0,"-26"26"16,1 0-1,-1 0-15,26 26 32,0 0-1,26-26-16,-26 25 17,25-25 124,-25-25-125,26 25-15,-26-26-1</inkml:trace>
  <inkml:trace contextRef="#ctx0" brushRef="#br0" timeOffset="39502">30098 10802 0,'-52'0'0,"27"0"16,-1 0-16,0 0 15,1 0-15,-1 0 16,52 0 0</inkml:trace>
  <inkml:trace contextRef="#ctx0" brushRef="#br0" timeOffset="39924">30431 10956 0,'0'-26'15,"26"26"-15,-26-26 16,26 26-16,-1-25 15,-25 50 1,26-25 0,-26 26-16,0 0 0,0 25 15,0-26-15,26 27 16,-26-1-16,0 0 0,0 1 16,25-27-16,-25 27 0,0-27 15,26 1-15,-26 0 16,26-1-16</inkml:trace>
  <inkml:trace contextRef="#ctx0" brushRef="#br0" timeOffset="40522">30534 11238 0,'-26'-26'0,"1"26"0,-1-26 16,0 26-16,26-25 0,-25 25 15,50-26 1,27 26-1,-27 0-15,27 0 16,-1-26-16,0 26 0,1 0 16,-1-25-16,0 25 0,-25-26 15,25 26-15,-25 0 16,-26-26-16,-26 26 31,0 0-15,26 26-16,0 0 15,0-1 1,0 1-16,26 0 16,-26-1-16,26 1 0,-1-26 15,1 0-15,0 26 16,-1-26-16,1 0 0,0 0 16,-1 0-16,1-26 15,0 0-15,-1 1 16,-25-1-16,0 0 15,0 1-15,0-1 0,0 0 16,26 52 15,-26 0-31,0 25 0,26 0 16,-26 26-16,25-25 16,-25 25-16,0 0 0,26-26 15,-26 0-15,0 1 0,-26-1 16,1-25-16,-1-26 15,0 0-15,1 0 0,-27-26 16,27 0-16,-1 1 16,0-1-16,26-25 0,0-1 15,26 1-15,25 0 0,1-1 16,-1 27-16,26-27 16,-26 27-16,26 25 0,-25 0 15,-1 0-15,-25 0 16</inkml:trace>
  <inkml:trace contextRef="#ctx0" brushRef="#br0" timeOffset="41302">25223 8416 0,'0'-26'0,"0"0"16,26 26-1,-26 26-15,25 0 0,-25-1 16,0 26-16,26 26 16,-26 0-16,0 0 0,26 26 15,-26 0-15,25-1 16,-25 1-16,26 0 0,0-1 16,-26-25-16,0-26 0,25 1 15,-25-1-15,0 0 0,0-25 16,26 0-1,-26-1-15</inkml:trace>
  <inkml:trace contextRef="#ctx0" brushRef="#br0" timeOffset="41640">25377 9647 0,'-26'0'15,"26"26"16,26-26-15,-26 25-16,26-25 16,-1 0-16,27 26 0,-1-26 15,52 0-15,-1 26 16,52-26-16,26 0 0,51 25 16,51-25-16,51 0 15,27 26-15,50-26 0,26 0 16,26 26-16,0-26 0,25 0 15,-25 25-15,-26-25 16,-25 0-16,-26 26 0,-52-26 16,-25 0-16,-77 0 0,-51 26 15,-52-26-15,-51 0 16,-52 0-16,-76 0 16,-26-26-16,0 26 15,-25-26-15</inkml:trace>
  <inkml:trace contextRef="#ctx0" brushRef="#br0" timeOffset="43047">25018 8416 0,'-26'0'16,"0"-26"-16,26 0 15,26 1 16,51 25-15,-26-26-16,1 26 0,50 0 16,27 0-16,25 0 0,25 0 15,26 0-15,26 0 16,52 0-16,24 26 0,27-26 16,-1 0-16,52 25 15,0-25-15,26 26 0,-26-26 16,25 26-16,-25-26 0,0 25 15,-26-25-15,-51 26 16,0-26-16,-26 25 0,-26-25 16,-50 0-16,-1 0 15,-51 0-15,-26 26 0,-25-26 16,-26 0-16,-26 0 0,0 0 16,1 0-16,-1 0 15,0 0-15,-25 0 0,51 0 16,-26 0-16,1 0 0,-1 0 15,0 0-15,-25 0 16,0 0-16,-52 0 31,0 0-31,1 0 0,-1 0 16,0 0-16,1 0 16,-1 0-16,0 0 0,1 0 15,50 26 16,1-26-31,-26 25 16,0 1-16,26-26 16,-26 26-16,0-1 15,0 1-15,0 0 16,0-1-16,25 1 16,-25 0-16,0 25 0,0 0 15,26 1-15,-26-1 0,0 0 16,0 1-16,26-1 15,-26 0-15,0 1 0,0-1 16,0 0-16,0 0 16,0-25-16,0 25 0,0 1 15,0-27-15,0 27 0,25-27 16,-25 27-16,0-27 16,26 1-16,-26 0 0,0-1 15,0 1-15,0 0 16,0-1-16,0 1 15,0 0 17,-26-26-17,26 25 1,-25-25-16,-1 0 0,-25 0 16,-1 0-16,1 0 0,-52 0 15,1 26-15,-27-26 16,-50 0-16,-1 0 0,-25 0 15,0 0-15</inkml:trace>
  <inkml:trace contextRef="#ctx0" brushRef="#br0" timeOffset="43735">26891 8954 0,'0'-25'0,"-26"25"15,26 25 1,-26 1-16,26 25 0,0-25 15,0 25-15,0 26 16,0-25-16,0 24 0,0-24 16,0-1-16,26 0 15,-26 1-15,0-27 0,0 1 16,0 0-16</inkml:trace>
  <inkml:trace contextRef="#ctx0" brushRef="#br0" timeOffset="44106">26865 9185 0,'0'-51'0,"0"0"15,0 25-15,0 0 0,0 1 16,26 25-16,-1 25 16,1 1-16,0 0 15,25 25-15,0-25 0,-25 25 16,25 0-16,1-25 15,-1 25-15,-25-25 0,25-1 16,-25 1-16,-1-26 16,26 26-16,-25-26 15,0 0-15,-26-26 0,25 0 16,-25-25 0,0 25-16,0-25 0,0 0 15,26-26-15,-26 0 16,0 0-16,0 0 0,0 26 15,26-1-15,-26 1 0,0 25 16,25 26-16,-25 26 16,0 0-16,0-1 0,26 27 15,-26-1-15,26 0 16,-26 1-16</inkml:trace>
  <inkml:trace contextRef="#ctx0" brushRef="#br0" timeOffset="44520">27891 9262 0,'0'26'16,"0"-1"15,0 1-15,26-26-1,0 26 1,-1-1-16,1-25 15,0 0-15,-1 0 16,1 0-16,0-25 0,-1 25 16,1-26-16,-26 0 15,26 1-15,-26-1 16,0 1-16,0-27 0,-26 27 16,0-1-16,26 0 15,-25 1-15,-1-1 0,0 26 16,1 0-16,-27 26 15,27-26-15,-1 51 0,0-25 16,1 25-16,25 0 0,0 0 16,0 1-16,0-1 15,0-25-15,25 25 0,1-25 16,25-1-16,1 1 0,-1-26 16,0 0-16,1 0 15,-1 0-15,0 0 0</inkml:trace>
  <inkml:trace contextRef="#ctx0" brushRef="#br0" timeOffset="44712">28481 9211 0,'0'-51'0,"0"-26"0,0 0 15,-25 25-15,25 1 0,0 0 16,0 25-16,-26 26 16,26 26-16,0 25 15,26 0-15,-26 1 0,25 25 16,-25-26-16,26 26 15,0 0-15,-1-26 0,-25 0 16,26 1-16,-26-1 16,0-25-16,0-1 0,0 1 15</inkml:trace>
  <inkml:trace contextRef="#ctx0" brushRef="#br0" timeOffset="45355">28533 9442 0,'-26'-26'16,"26"0"-16,-26 1 0,1-1 15,25 0-15,25 26 32,27-25-17,-27 25-15,27 0 16,-1 0-16,0 0 0,1 0 16,-27 0-16,27-26 0,-27 26 15,1-25-15,0 25 16,-26-26-16,0 52 47,0-1-47,0 1 0,-26-1 15,26 1-15,0 25 16,0-25-16,0 25 0,0-25 16,26 0-16,-26 25 0,25-51 15,-25 26-15,26-26 16,0 25-16,-1-25 0,1 0 15,-26-25-15,25 25 16,1-26-16,0 0 0,-1 1 16,-25-1-16,26-25 0,-26 25 15,0-25-15,26 25 16,-26-25-16,0 25 0,0 1 16,25 25-1,-25 25 1,0 1-16,0 25 15,26-25-15,-26 25 0,26-25 16,-26-1-16,25 1 0,1 0 16,-26-1-16,26-25 15,-1 0-15,1 0 0,0 0 16,-1 0-16,1-25 0,0-1 16,-1 0-16,-25 1 15,26-1-15,-26-25 0,0 25 16,0-25-16,0 25 15,0-25-15,-26 25 0,1 1 16,-1 25-16,0 0 31,26 25-31,26 1 16</inkml:trace>
  <inkml:trace contextRef="#ctx0" brushRef="#br0" timeOffset="45634">30123 9237 0,'-25'-26'15,"-1"26"-15,0-26 0,1 26 16,-1 0-16,0 0 16,1 0-16,-1 0 0,1 26 15,25 0-15,0-1 16,0 1-16,0 25 0,0-25 15,0 25-15,25-25 0,-25-1 16,0 1-16,26 0 16,-1-1-16,1-25 15,0 0-15,-1 0 0,1 0 16,0 0-16,25-25 16,-25-1-16,-1 0 0</inkml:trace>
  <inkml:trace contextRef="#ctx0" brushRef="#br0" timeOffset="46062">30277 9313 0,'0'-25'15,"0"-1"-15,-25-25 16,-1 25-16,0 1 0,1 25 16,-1-26-16,0 26 15,52 0 1,0 0-16,-1 0 16,27 26-16,-27-26 0,27 25 15,-1 1-15,0-26 16,1 26-16,-27-1 0,1 1 15,0-26-15,-26 25 16,0 1-16,0 0 16,0-1-16,-26 1 15,0 0-15,1-26 16,-1 0-16,0 0 16,1 0-1,25-26-15,0 0 16,0 1-1,25-1-15,1 0 0,-26-25 16,51 26-16,-25-1 0,0-25 16,-1 25-16,27 0 15,-27 1-15,1 25 0,0 0 16,-1 0-16,1 25 16,-1 1-16,1 25 0,-26-25 15,26 25-15,-26 0 0,25-25 16,-25 25-16,26-25 15,-26 0-15,26-1 16</inkml:trace>
  <inkml:trace contextRef="#ctx0" brushRef="#br0" timeOffset="46524">30893 9108 0,'-26'-77'0,"1"-25"16,25 50-16,0 1 15,0 25-15,25 26 0,-25 26 16,26 0-16,-26-1 16,26 27-16,-1-1 0,-25 26 15,26-26-15,-26 1 0,0-1 16,0 0-16,0-25 16,0 25-16,0-25 0,0-1 15,0 1 1,0-52-1,0 1 1,0-1 0,0 0-16,0 1 15,0-1-15,0 1 16,26 25 31,-1 25-16,1 1-31,0-1 16,-1 1-16,-25 0 0,26-1 15,0 1 1,-26 0-16,25-1 0,-25 1 16,26-26-16,-26 26 15,26-26-15,-1 25 0</inkml:trace>
  <inkml:trace contextRef="#ctx0" brushRef="#br0" timeOffset="46715">31329 9237 0,'0'-26'16,"-25"0"-16,25 52 31,25 0-31,-25-1 15,26 1-15,-26 25 16,26-25-16,-26-1 0,0 27 16,0-27-16,0 1 15,25 0-15</inkml:trace>
  <inkml:trace contextRef="#ctx0" brushRef="#br0" timeOffset="46866">31355 9134 0,'-26'-51'0,"1"25"15,25 0-15,-26 26 0</inkml:trace>
  <inkml:trace contextRef="#ctx0" brushRef="#br0" timeOffset="47436">31637 9313 0,'-26'0'0,"1"0"16,25-25 0,-26 25-16,26 25 31,0 1-16,26 0-15,-26-1 16,25 1-16,1 0 16,0-26-16,-26 25 15,25-25-15,1 26 16,0-26-16,-1 0 16,1 0-16,0 0 15,-1 0 1,1-26-16,0 1 15,-1-1 1,27 26-16,-27-26 0,1 1 16,0-1-16,25 0 0,-25 1 15,-1-1-15,1 1 16,-26-1-16,26 26 0,-26-26 16,-26 26-1,0 0-15,1 26 16,-1-26-16,0 26 0,1-26 15,-1 0-15,0 25 16,1 1-16,25-1 16,0 1-1,25 25-15,-25-25 0,26 25 16,0 1-16,25 25 0,0-26 16,1 26-16,-27 26 15,27-26-15,-27 0 0,-25-26 16,0 26-16,-25-51 0,-27 25 15,-25-51-15,-25 0 16,25-26-16</inkml:trace>
  <inkml:trace contextRef="#ctx0" brushRef="#br0" timeOffset="48344">24838 6414 0,'0'-51'0,"0"77"31,26 25-15,-26 26-16,25 26 16,-25-1-16,0 26 0,26 1 15,0 25-15,-26-26 16,25 0-16,-25-25 0,0 25 15,0-51-15,26 0 0,-26 0 16,0-26-16,0-25 16,0 25-16,26-25 15</inkml:trace>
  <inkml:trace contextRef="#ctx0" brushRef="#br0" timeOffset="48686">24966 7902 0,'-25'0'16,"50"0"0,1 0-1,25 0 1,26 26-16,26-26 0,25 0 0,52 0 15,25 0-15,77 0 16,52 0-16,51 0 0,51 26 16,51-26-16,52 25 0,26 1 15,25 0-15,0-1 16,-26 27-16,1-27 0,-52 1 16,-26 25-16,-76-25 15,-78 0-15,-25-26 0,-103 0 16,-51 0-16,-51 0 0,-52 0 15,-51-26-15,-77 0 16,0 1-16</inkml:trace>
  <inkml:trace contextRef="#ctx0" brushRef="#br0" timeOffset="49923">24838 6286 0,'-51'0'15,"25"0"1,52 26 0,25-26-16,0 0 15,26 0-15,52 0 16,-1 0-16,52 0 0,25 0 15,26 0 1,1103-26 0,-924 26-16,52 0 0,26 0 15,25 0-15,0 26 16,0-26-16,-25 25 0,-1-25 16,-51 26-16,-25-26 15,-52 26-15,-51-26 0,-77 0 16,-26 0-16,-51 0 0,-51 0 15,-52 0-15,-26 0 16,-76-26-16,0 26 16,0 0-16,-26-26 15,25 26-15,1 0 0,0 0 16,-1-25-16,27 25 0,-1 0 16,52 0-1,-1 0 1,1 0-1,0 0-15,-1 0 16,-25 25 15,0 1-15,26 0 0,-26-1-16,0 1 15,0 0-15,26-1 16,-26 27-16,0-1 0,0 26 15,0-26-15,0 52 0,0-26 16,0 25-16,0 1 16,0 0-16,0-1 0,0-25 15,0 26-15,-26-26 0,26 0 16,0-26-16,-26 0 16,26 1-16,-25-1 0,25-25 15,0-1-15,0 1 16,0 0-16,0-1 0,0 1 15,0 0-15,25-1 0,-25 1 16,26-26-16,-26 26 16,0-1-16,26-25 0,-26 26 15,0 0-15,-26-26 47,0 0-47,-25 0 16,-26-26-16,-26 26 0,-25-26 15,-26 26-15</inkml:trace>
  <inkml:trace contextRef="#ctx0" brushRef="#br0" timeOffset="51654">27045 6953 0,'0'-26'15,"0"1"-15,25 25 16,1 25-16,-26 1 16,0 0-16,26 25 15,-26 0-15,25 1 0,-25 25 16,26-26-16,0 26 16,-26 0-16,25-26 15,-25 1-15,0-1 0,0 0 0,0 0 16</inkml:trace>
  <inkml:trace contextRef="#ctx0" brushRef="#br0" timeOffset="51990">26711 7338 0,'-51'-77'16,"-26"26"-16,51-26 0,-25 25 15,25-25-15,26 26 0,26 0 16,-1-1-16,27 27 16,25-1-16,0 0 0,25 26 15,1 26-15,25 0 0,1-1 16,-27 27-16,26-1 16,-25 0-16,-26 26 0,0-25 15,-26 25-15,-25-26 16,-26 0-16,0 1 0,-51-1 15,-1 0-15,-25-25 16,-25 25-16,-1-25 0,26 0 16,-25-1-16,25-25 0,0 0 15,25 0-15,1 0 16,25-25-16,26-1 0</inkml:trace>
  <inkml:trace contextRef="#ctx0" brushRef="#br0" timeOffset="52680">28379 7158 0,'-26'-25'0,"26"-1"0,26 26 31,-26 26-31,25-1 16,-25 1-16,26 0 0,0 25 16,-26-25-16,25 25 15,-25-25-15,0-1 0,26 27 16,-26-27-16,0 1 15,0 0 1,0-52 0,-26 26-16,26-26 15,-25 1-15,25-27 0,-26 27 16,0-27-16,1 1 16,25-26-16,-26 0 0,26 0 15,0 26-15,26-26 0,-1 25 16,1 1-16,25 25 15,1 1-15,25-1 0,0 26 16,-26 0-16,26 26 16,0-1-16,-26 1 0,1 0 15,-1 25-15,-26-25 0,-25 25 16,0-25-16,-25-1 16,-26 27-16,-1-27 0,1 1 15,0 0-15,-1-1 16,1-25-16,0 0 0,25 26 15,0-26-15,52 0 16,0 0 0,-1 0-16,27 0 0,-1 0 15,0 26-15,1-26 0,50 51 16,-76-25 0,-1-1-16,1 1 0,-26 0 15,-26-1-15,-25 1 16,-26-26-16,0 0 0,-25 0 15,-27 0-15,1-26 16</inkml:trace>
  <inkml:trace contextRef="#ctx0" brushRef="#br0" timeOffset="90014">24684 8775 0,'-25'-26'0,"-27"26"15,27 0-15,-1 0 16,0 0-16,1 0 0,-1 0 15,0 26-15,1-1 16,25 1 0,-26-26-16,26 26 15,0-1-15,-26 1 0,26 25 16,-25-25-16,-1 25 0,26 1 16,0-1-16,0 0 0,0 1 15,0 24-15,0-24 16,0 25-16,26-26 0,-1 26 15,-25 0-15,26 0 16,0-26-16,25 26 0,-25 26 16,-1-26-16,1 0 0,0 25 15,-1-25-15,1 26 16,0 0-16,-26-1 0,25 1 16,-25 0-16,0-1 15,0-25-15,0 26 0,0-1 16,26-25-16,-26 26 0,0 0 15,26-26-15,-1 25 16,-25 1-16,26-26 0,-26 25 16,26 1-16,-26 0 15,25 25-15,-25-51 0,0 26 16,0-1-16,0 1 0,0-1 16,0-25-16,-25 26 15,25 0-15,0-26 0,-26 25 16,26 1-16,-26 0 15,26-1-15,-25 1 0,25-1 16,-26 27-16,26-27 0,-26 27 16,1-27-16,25 1 15,-26-1-15,0-25 0,26 26 16,-25-26-16,-1 0 16,26 0-16,-26-26 0,1 26 15,-1-25-15,0 25 0,1-26 16,-27 0-16,27 1 15,-27-27-15,27 26 0,-27-25 16,27-26-16,-1 26 16,0-26-16,1 0 0,25-26 15,-26 26-15,0-26 0,26 1 16,0-1-16,-25 1 16,25-1-16,25 0 15,1 26 1,0 0-1,-1 26-15,1-26 0,25 0 16,-25 26-16,25-1 16,-25-25-16,25 26 0,1-1 15,-27 27-15,27-27 0,-1 27 16,0-27-16,-25 27 16,25-1-16,-25 0 0,0 1 15,-1-1-15,1 26 16,0-26-16,-26 26 15,25-25-15,-25 25 0,0-26 16,0 26-16,0-26 0,0 26 16,0 0-16,0-26 0,0 26 15,0 0-15,0-25 16,0 25-16,-25 0 0,25 0 16,0-26-16,0 26 0,-26 0 15,26-26-15,0 26 16,-26-26-16,26 26 0,0-25 15,0 25-15,0-26 16,0 26-16,0-26 0,26 1 16,-26-27-16,0 27 0,26-27 15,-26 1-15,0-1 16,0 1-16,25 0 0,-25-1 16,26-25-1,-26 26-15,25-26 0,1 0 16,0 0-16,25 26 0,-25-26 15,25 0-15,0 25 16,1 1-16,-1-26 0,0 26 16,1 25-16,-1-25 15,0-1-15,1 1 0,-27 0 16,1-1-16,0 1 0,-1 0 16,-25-52-1,-25-25-15</inkml:trace>
  <inkml:trace contextRef="#ctx0" brushRef="#br0" timeOffset="90841">23889 14932 0,'26'0'16,"-1"0"-1,1 0-15,-1 0 16,-25 26 0,0 0 15,-25-26-16,-26 25 1,25-25-16,-25 0 0,-1 26 16,-25-26-16,-25 26 15,-1-26-15,-25 25 0,-1-25 16,-24 26-16,24-26 0,-25 0 16,26 26-16,0-26 15,25 25-15,0-25 0,1 0 16,25 26-16,0-26 15,26 26-15,-1-26 0,1 0 16,0 25-16,25-25 0,0 0 16</inkml:trace>
  <inkml:trace contextRef="#ctx0" brushRef="#br0" timeOffset="91168">22170 14907 0,'0'-26'0,"26"26"47,-26 26-31,0-1-1,-26-25-15,26 26 0,-26 0 16,1-1-16,-27 27 16,27-27-16,-1 1 0,0 0 15,1-1-15,-1 1 16,0 25-16,26-25 0,0-1 16,0 27-16,26-1 0,-26 0 15,26 1-15,25 25 16,-25 0-16,25 0 0,-25 0 15</inkml:trace>
  <inkml:trace contextRef="#ctx0" brushRef="#br0" timeOffset="93572">24197 1591 0,'0'-26'0,"0"1"0,-26-1 15,0 26 1,1-26-16,-1 26 16,-25 0-16,25 0 15,-25 0-15,25 0 16,-25 26-16,0 0 0,-1-1 16,27 27-16,-27-27 15,27 52-15,-1 0 0,0 0 16,1 26-16,-1-26 0,26 25 15,0 1-15,0 0 16,0-1-16,0-25 0,26 26 16,-26-26-16,25 0 15,1 25-15,0-25 0,-1 0 16,1 0-16,0 26 0,25-26 16,-25 0-16,-1 0 15,27 25-15,-27 1 0,1-26 16,-1 26-16,1-26 15,-26 0-15,26 0 0,-26 0 16,0-1-16,0 1 0,-26-25 16,26 25-16,-51-26 15,25 0-15,1 1 0,-27-1 16,27-25-16,-27 25 0,1-25 16,0-1-16,25 1 15,-25 0-15,25-1 0,0-25 16,1 26-1,50-26 17,1 26-32,25-26 15,-25 0-15,25 25 0,1 1 16,25-26-16,-26 26 16,0-1-16,0 1 0,1 0 15,-1 25-15,-25-26 16,-1 52-16,1-25 0,0 25 15,-26 0-15,0 25 0,0-25 16,0 26-16,-26-26 16,26 26-16,0-27 0,0 27 15,0-26-15,0 0 0,0 0 16,0 0-16,26-26 16,-26 26-16,0 0 0,0 0 15,0-25-15,0 24 16,-26 1-16,26 0 0,-26-25 15,26 25-15,-25 0 16,25-26-16,0 26 0,0-26 16,25 1-16,1-1 0,0-25 15,-1 25-15,1-25 16,0 25-16,25-25 0,-25-1 16,25 26-16,-25-25 0,-1 0 15,27-1-15,-27 1 16,27 0-16,-27-1 0,1-25 15,25 26-15,-25-26 16,0 0-16,-1-26 0,1 1 16</inkml:trace>
  <inkml:trace contextRef="#ctx0" brushRef="#br0" timeOffset="94112">23632 5003 0,'-25'0'31,"25"-25"-15,-26 25-16,0 0 15,1-26-15,-1 26 0,-25 0 16,-1 0-16,1 0 16,0 0-16,-26 0 0,-26 26 15,26-26-15,0 25 0,-25-25 16,25 0-16,0 26 15,0-26-15,0 0 0,25 0 16,1 0-16,25 26 16,1-26-16,50 0 31</inkml:trace>
  <inkml:trace contextRef="#ctx0" brushRef="#br0" timeOffset="94389">22606 4901 0,'0'-26'15,"-26"0"1,1 26 31,25 26-47,-26-26 0,0 26 15,1-1-15,25 1 16,-26 0-16,0-1 0,1 1 16,25 0-16,-26-1 0,26 26 15,26-25-15,-1 25 16,1 1-16,0-1 0,25 0 16,-25 1-16,25 25 15,0-26-15</inkml:trace>
  <inkml:trace contextRef="#ctx0" brushRef="#br0" timeOffset="97292">21272 7518 0,'0'25'0,"26"-25"0,-26 26 15,0-52 17,0 1-17,0-1 1,0 0-16,-26 1 0,26-1 16,0-25-16,-26-1 15,26 1-15,0-26 0,0-26 16,0 26-16,-25-25 0,25-27 15,-26 1-15,26 0 16,-26-26-16,26 0 0,-25 0 16,-1-25-16,26-27 15,-26 27-15,1-27 0,-1 1 16,0 0-16,1 0 0,-1-1 16,0 1-16,1 0 15,-1 0-15,0-1 0,1 27 16,-1-26-16,0 25 0,1 26 15,25 0-15,-26 26 16,26-26-16,0 26 0,-26-1 16,26 1-16,0 0 15,0 25-15,0 0 0,0 1 16,0 25-16,0 0 0,0 26 16,0-1-16,0 27 15,0-1-15,0 0 0,0 1 16,-25 25-16,25-26 15,-26 26-15,26-26 16,0 1-16,-26 25 16,26-26-16,0 0 15,0 1-15,0-1 16,0 0-16,0 1 16,-25-1-16,25 0 0,0 1 15,0-1-15,-26 0 16,26 1-1,0-1-15,0 0 32,-25 1-17,25 50 32,-26-25-47,26 26 16,26-26-1,-1 0 1,1 0 0,25 0-16,0 0 0,26 0 15,26 0-15,25-26 16,26 26-16,26 0 0,25 0 16,26 0-16,0-25 0,26 25 15,-1 0-15,1 0 16,-1 0-16,1-26 0,-1 26 15,-25 0-15,0 0 0,-26-25 16,-25 25-16,-26 0 16,-26 0-16,-25 0 0,-26 0 15,-26 0-15,-25 0 16,-52 25 15</inkml:trace>
  <inkml:trace contextRef="#ctx0" brushRef="#br0" timeOffset="97617">24582 590 0,'-26'0'0,"0"-25"16,1 25-16,-1-26 15,26 52 1,26-26 0,25 25-16,0 1 15,1 0-15,-1-1 0,26 1 16,-26 0-16,26-1 15,0 1-15,-26 0 0,26-1 16,-25 26-16,-27-25 0,1 25 16,-26-25-16,-26 25 15,-25 1-15,-26 25 0,-26-26 16,-50 26-16,-1-26 16</inkml:trace>
  <inkml:trace contextRef="#ctx0" brushRef="#br0" timeOffset="98912">21323 7415 0,'-25'0'16,"-1"0"0,0 0-1,1 0 1,-1 26-16,0-1 16,1 1-16,-1 0 15,0-1-15,26 1 0,0 0 16,0-1-16,0 1 15,0-1-15,26 1 0,0-26 16,-26 26-16,25-26 16,27 0-16,-27 0 0,1 0 15,25-26-15,-25 0 0,25 26 16,-25-25-16,-1-1 16,1 1-16,0-1 0,-26 0 15,0 1-15,0-1 16,0 0-16,-26 26 0</inkml:trace>
  <inkml:trace contextRef="#ctx0" brushRef="#br0" timeOffset="101476">21118 9031 0,'26'0'63,"-1"0"-48,1 26 1,0-26-16,-1 26 16,1-26-16,0 25 15,-26 1-15,25-26 0,1 26 16,0-26-16,-1 25 16,1 1-16,-1-26 15,1 0-15,0 26 0,-1-26 16,1 0-16,0 0 15,25 0-15,-25 0 0,25 0 16,-25 0-16,-1-26 16,27 26-16,-27 0 0,1-26 15,0 26-15,-1-25 16,1-1-16,-26 0 16,0 1-16,0-1 15,0 0-15,0 1 16,-26-1-1,1 26 1,25 26 0,-26-1 15</inkml:trace>
  <inkml:trace contextRef="#ctx0" brushRef="#br0" timeOffset="101963">21349 8775 0,'0'-26'16,"26"26"46,-26 26-62,25-1 16,-25 1-1,0 0-15,0-1 16,-25-25-16,-1 26 16,0-26-1,1 0-15,-1-26 32,26 1-32,26-1 15,-26 0-15,0 1 16,25 25-16,-25-26 15,26 0-15,0 1 16,-1 25-16,1 0 31</inkml:trace>
  <inkml:trace contextRef="#ctx0" brushRef="#br0" timeOffset="102363">21682 8698 0,'26'-26'15,"0"26"1,-1 0-16,1 26 15,-26-1 1,0 1-16,0 0 16,0-1-16,0 1 15,-26-26 1,26 26-16,-25-26 0,-1 25 16,0-25-16,1 0 15,-1 0-15,0 0 16,1-25-16,25-1 15,0 0 1,25 1-16,-25-1 0,26 0 16,0 1-16,-1 25 0,1-26 15,25 26-15,-25 0 16,0 0-16</inkml:trace>
  <inkml:trace contextRef="#ctx0" brushRef="#br0" timeOffset="121583">16577 13957 0,'0'-25'15,"0"-1"-15,0 0 0,-26 26 0,26-25 16,-26 50 15,26 1-31,0 25 0,0-25 16,0 51-16,0-26 15,-25 26-15,25 0 0,0 0 16,0 0-16,-26-26 0,26 1 16,0-1-16,-26-25 15,26-1-15,0 1 0,0-52 32,0 1-32,0-27 15,0 27-15,26-27 0,-26-25 16,0 1-16,0-1 15,0 0-15,0-26 0,26 26 16,-26-26-16,25 26 16,1 26-16,0 0 15,25 25-15,-25 0 0,25 26 0,0 26 16,1 25-16,-1 1 16,0-1-16,1 0 0,-1 26 15,-25 0-15,-1 0 16,1 0-16,0-25 0,-1 25 15,-25-26-15,0-26 0,0 27 16,0-27-16,-25 1 16,-1 0-16,0-1 0</inkml:trace>
  <inkml:trace contextRef="#ctx0" brushRef="#br0" timeOffset="122260">16628 14393 0,'-51'-25'0,"-1"-1"16,27 1-16,-1-1 0,0 0 15,52 1 1,0 25-16,-1-26 16,27 26-16,-1-26 0,26 1 15,26-1-15,-26 0 16,25 1-16,27-27 0,-27 27 16,-25-1-16,26-25 0,-52 25 15,0 0-15,1 1 16,-27-1-16,-25 0 0,0 1 15,0-1-15,-25 0 16,-1 1-16,0 25 16,1 0-16,25 25 15,0 1 1,0 25-16,0-25 16,25 25-16,-25 1 15,26-1-15,-26 0 0,26 1 16,-26-27-16,25 27 0,1-27 15,-26 1-15,26 0 16,-26-1-16,0 1 0,25-26 16,-25 26-16,26-52 15,0 0 1,-26-25-16,25 25 16,1-25-16,-26 0 15,26-26-15,-1 25 0,-25 1 16,26 25-16,0 1 15,-1-1-15,1 52 16,0-1-16,-1 1 0,-25 25 16,26 1-16,0-1 15,-1-25-15,-25 25 0,26-25 16,-1-1-16,1 1 16,0-26-16,-1-26 15,1 1-15,-26-1 16,26-25-16,-1 25 15,-25-25-15,26-26 0,-26 25 16,0 1-16,0 0 0,-26-26 16,1 51-16,-1-25 15,0 25-15,1 26 0,-1 0 16,0 0-16,-25 26 16,51-1-16,-25 1 0,-1 0 15</inkml:trace>
  <inkml:trace contextRef="#ctx0" brushRef="#br0" timeOffset="122644">18937 13624 0,'77'-26'0,"-26"0"0,1-25 15,-27 26-15,1-1 16,-26-25-16,0 25 0,-26 0 15,-25 26-15,0 0 16,-1 0-16,1 0 16,0 26-16,-26 0 0,26-26 15,-1 25-15,27 1 16,-27 0-16,52-1 0,-25 26 16,25-25-16,25 0 0,1-1 15,25 1-15,1 0 16,-1-1-16,26 27 0,25-27 15,-25 1-15,0 0 16,0 25-16,-25-25 0,-1-1 16,-25 1-16,-26 0 0,0-1 15,-52 27-15,1-27 16,-26 1-16,0-26 0,-51 26 16,25-1-16,-25-25 15,0 26-15,-1-26 0</inkml:trace>
  <inkml:trace contextRef="#ctx0" brushRef="#br0" timeOffset="123801">16654 15266 0,'25'-26'16,"-25"1"-1,26-1-15,-26 0 16,0 1 0,-26 25-1,1 25-15,-1 1 16,0 0-16,1 25 0,-1-26 15,26 27-15,-26-1 16,26 0-16,0 1 0,0-1 16,0 0-16,0 1 15,52 25-15,-27-52 16,27-25-16,-1 26 0,0-26 16,1 0-16,25-26 15,-26 26-15,0-25 0,1-1 16,-1 0-16,-25 1 15,-1-27-15,1 27 0,-26-27 16,0 27-16,-26-1 0,26-25 16,-25 25-16,-1 0 15,-25 26-15,25-25 0,0-1 16,1 26-16,-1 0 16,0 0-16,52 0 15,25 0 1,-25-26-16,25 26 15,1 0-15,25-25 0,-26 25 16,0-26-16,26 26 0,-51-25 16,25 25-16,-25 0 15,-1 0-15,1 25 0,-26 1 16,0 25 0,0-25-16,0-1 0,0 27 15,-26-27-15,26 27 16,0-27-16,0 1 0,0 0 15,0-1-15</inkml:trace>
  <inkml:trace contextRef="#ctx0" brushRef="#br0" timeOffset="124246">18270 15009 0,'-26'-25'16,"1"-1"-16,-1 26 15,0-26-15,1 26 16,-1 0-16,-25 0 0,25 26 16,-25 0-16,0-1 15,-1 1-15,27 25 0,-1-25 16,0 25-16,1 1 0,25-1 15,0 0-15,25-25 16,1 25-16,25-25 0,1 25 16,-1-25-16,26-26 0,0 0 15,0 0-15,25 0 16,-25 0-16,0-26 0,0 0 16</inkml:trace>
  <inkml:trace contextRef="#ctx0" brushRef="#br0" timeOffset="124816">18758 14855 0,'-26'0'15,"0"0"-15,1 0 16,25 26 15,25-26-31,1 26 16,-26-1-1,26-25 1,-26 26 0,25-26-1,-25 26-15,26-1 16,-26 1 0,26 0-16,-26-1 15,25-25-15,-25 26 16,0 0-16,0-1 15,0 1 1,0-52 31,-25 26-31,25-25-16,-26-1 0,0 26 15,1-26-15,25-25 16,-26 25-16,0-25 0,26 25 15,-25-25-15,25 0 0,0-1 16,25 1-16,1 0 16,0 25-16,-1 0 0,27 1 15,-1-1-15,0 26 16,0 0-16,1 26 0,-1-1 16,-25 1-16,25 0 15,-25-1-15,-1 27 0,-25-27 16,-25 27-16,-1-1 0,-25-25 15,-1-1-15,-25 27 16,-25-27-16,25-25 0</inkml:trace>
  <inkml:trace contextRef="#ctx0" brushRef="#br0" timeOffset="125884">16859 16497 0,'0'-25'0,"-26"-1"15,26 0 1,0 1-16,0 50 16,0 1-1,0 25-15,0-25 16,0 25-16,0 26 0,-25-25 16,25-1-16,0 26 15,0-26-15,0 0 0,0 1 16,0-27-16,0 27 15,0-27 1,0-76 0,0 25-1,0-25-15,0 0 0,0-26 16,25-26-16,1 1 0,-26 25 16,26-26-16,25 0 15,-25 26-15,-1 0 0,27 26 16,-1 25-16,-25 26 15,25 0-15,0 52 0,-25-27 16,25 52-16,0-25 0,-25 25 16,25 0-16,-25 25 15,25-50-15,1 25 0,-27 0 16,1-26-16,0 0 16,-1-25-16,1 25 0</inkml:trace>
  <inkml:trace contextRef="#ctx0" brushRef="#br0" timeOffset="126551">16833 16728 0,'-51'0'16,"0"0"-16,25 0 16,0 0-16,26-25 15,52-1-15,-27 26 16,52-26-16,0 1 15,0-1-15,26-25 0,0 25 16,-27 0-16,27 1 16,-26-1-16,0 0 0,-26 1 15,1 25-15,-27-26 0,1 26 16,0 0-16,-1 0 47,1 0-47,0 0 15,-1 0-15,27 0 16,-27 0-16,1 0 16,25 0-16,-25 0 0,0 0 15,-1 26 1,-25-1-16,0 1 16,0 0-16,0-1 0,-25 1 15,25 25-15,0-25 16,-26 0-16,26-1 0,0 27 15,0-27-15,26-25 16,-1 26-16,-25 0 0,51-26 16,-25 25-16,0-25 15,25 0-15,0 0 0,-25-25 16,25 25-16,-25-26 0,25 26 16,-51-26-16,26 1 0,-52-1 15,1 0 1,-27 26-16,1 0 0,-26-25 15,26 25-15,-52 0 16,26 0-16,0 0 0,0 0 16,26 0-16,0 0 15,-1 25-15,78-25 16,0-25 0,25 25-16,26-26 15,0 26-15,26-26 0,-27 1 16,27-1-16,-26 0 15,0 1-15,0-1 0</inkml:trace>
  <inkml:trace contextRef="#ctx0" brushRef="#br0" timeOffset="126954">18578 16215 0,'-26'-26'16,"52"26"15,-26 26-15,26 0-16,-26-1 0,25 1 15,1 0-15,0 25 16,-26 0-16,25 1 0,1-27 15,0 27-15,-1-27 0,1 27 16,25-27-16,-25-25 16,25 26-16,-25-26 0,25 0 15,0 0-15,1-26 16,-27 1-16,27-1 0,-27 0 16,1-25-16,-26 0 0,0-1 15,0 1-15,0 0 16,0-1-16,-26 27 0,26-27 15,-25 27-15,-1-1 16,0 26 0</inkml:trace>
  <inkml:trace contextRef="#ctx0" brushRef="#br0" timeOffset="127289">19348 16138 0,'-26'0'0,"0"-26"0,1 26 16,-1 0-16,52 26 31,-1 0-31,1-1 0,25 1 16,-25 25-16,25-25 15,1 25-15,-1 1 0,-25-27 16,-1 27-16,1-27 0,0 1 15,-52-26 1,0-26 0,1 1-16,-1-1 15,0 0-15,26 1 0,-25-27 16,25 1-16,0 0 0,0-1 16,25 1-16,1 0 15,0 25-15,25-25 0,0 25 16,-25 1-16,25 25 15</inkml:trace>
  <inkml:trace contextRef="#ctx0" brushRef="#br0" timeOffset="127672">20015 16061 0,'-26'26'0,"0"-1"15,1-25-15,25 26 16,0 0-1,25-26 1,1 25 0,0-25-16,-1 0 0,1 0 15,0 0-15,-1 0 0,1 0 16,0-25-16,25-1 16,-25 0-16,-26 1 0,25-1 15,1 1-15,-26-1 0,0-25 16,0 25-16,0 0 15,-26-25-15,1 25 0,-1 26 16,-25-25-16,25 25 16,-25 25-16,-1 1 0,27 25 15,-27 1-15,52-1 16,0 26-16,0-26 0,26 26 16,25-26-16,1 26 0,25-51 15,25 25-15,-25-25 16,0 0-16,0-26 0,0-26 15,-26 0-15</inkml:trace>
  <inkml:trace contextRef="#ctx0" brushRef="#br0" timeOffset="110252">6750 14034 0,'0'-25'0,"0"-1"0,0 0 15,0 1-15,26 25 16,-26-26-16,0 0 0,26 26 15,-26-25-15,25 50 16,1 27 0,-26-27-16,26 52 15,-1-25-15,-25 50 16,26 1-16,-26-1 0,0 1 16,0 25-16,0-25 0,0 25 15,-26-25-15,26 25 16,-25 1-16,25-27 0,-26 26 15,0 1-15,1-1 16,-1 0-16,0 1 0,1-27 16,-1 26-16,0-25 0,1 0 15,25-26-15,0 25 16,-26-25-16,26-25 0,0 25 16,0-26-16,0 0 15,0 0-15,0-25 0,0 0 16,0-1-16,0 1 0,0 0 15,26-26 1,-1 0 0,1-26-1,0 26-15,-1-26 0,27 26 16,-1 0-16,0-25 0,26 25 16,26 0-16,25-26 15,0 26-15,52-26 0,0 26 16,50-25-16,1 25 15,52-26-15,24 1 0,27 25 16,0-26-16,25 26 0,26-26 16,-1 26-16,1-25 15,0 25-15,0-26 0,-26 26 16,26 0-16,-51 0 16,-1 0-16,-51 0 0,1 0 15,-27 0-15,-25 0 0,-51 0 16,-26 0-16,0 0 15,-52 0-15,-25 0 0,0 0 16,-26-26-16,1 26 0,-27 0 16,1 0-16,-26-25 15,26 25 79,-26-26-78,0 0 15,-26 1-31,26-1 16,0 0-16,0 1 0,0-27 15,0 1-15,0 0 16,0-1-16,-26-25 0,26-25 15,0-1-15,0 1 16,-25-27-16,25 1 0,0 0 16,-26-26-16,26 0 0,0 26 15,0-26-15,0 25 16,0-25-16,0 0 0,26 26 16,-26 0-16,0 0 0,0-1 15,0 27-15,0-1 16,0 26-16,0 0 15,0 26-15,0-1 0,0 1 16,-26 0-16,26 25 16,-26 1-16,26-1 0,-25 26 15,25-26-15,-26 1 16,26-1 0,-26 26-1,26-26-15,-25 26 16,25-25-16,-26 25 62,0 0-30,1 0-17,-1 0-15,-25 0 0,-26 25 16,-26-25-16,1 0 15,-52 26-15,0-26 0,-26 26 16,1-26-16,-27 25 0,-25 1 16,26-26-16,-26 26 15,26-1-15,-26 1 0,26 0 16,-26-1-16,0 1 16,-26-1-16,26 1 0,-25 0 15,25-1-15,-26 1 0,27 0 16,-1-1-16,0 1 15,25 0-15,1-1 0,26 1 16,25-26-16,0 26 16,25-26-16,1 25 0,51-25 15,-25 26-15,25-26 16,0 0-16,25 26 0,1-26 16,-26 25-16,26-25 0,-1 0 15,1 26-15,0-26 16,25 26-16,-25-26 0,25 0 15,1 25-15,-1-25 0,0 0 16,1 26-16,-1-26 16,0 0-1,1 0 1,-1 0-16,0 0 0,1 0 16,-1-26-16,0 26 15,1 0-15,-1-25 16,0 25-16,1 0 0,-1-26 15,0 26-15,1 0 16,-1 0-16,0-26 0,1 26 16,-1 0-16,0 0 0,1 0 15,-1 0-15,0 0 16,1 0-16,-1 0 16,0 0-16,1 0 15,-1 0 1,26 26-16,-25-26 0,-1 0 15,0 0-15,1 0 16,-1 0-16,0 0 16,1 0-16,-1 0 31,0 0 0,1 0-15,-1 0-1,0 0 1,1 0-16,25 26 63</inkml:trace>
  <inkml:trace contextRef="#ctx0" brushRef="#br0" timeOffset="117554">8982 15035 0,'0'-26'16,"-25"1"-16,25-1 0,0 0 15,0 1-15,0-1 16,0 0-16,25 1 0,-25-1 15,0 52 17,26-1-32,-26 27 0,0-27 15,26 52-15,-26-25 16,25 25-16,1 0 0,0-1 16,-1 27-16,1-26 0,0 26 15,-1-26-15,1 0 16,0 0-16,-26 0 0,25-26 15,-25 0-15,0 1 16</inkml:trace>
  <inkml:trace contextRef="#ctx0" brushRef="#br0" timeOffset="117776">8623 16318 0,'-25'0'0,"-1"25"16,52-25-1,25 0-15,0 0 16,26-25-16,0 25 0,26-26 16,-1 0-16,27 1 15,25-1-15,-26 0 0,26-25 16,-26 25-16,0 1 0,1 25 16,-27-26-16,-25 1 15,0-1-15,-25 26 0,-27-26 16</inkml:trace>
  <inkml:trace contextRef="#ctx0" brushRef="#br0" timeOffset="117994">8623 15317 0,'-77'-51'0,"52"0"0,-1-1 16,26 1-16,26 0 15,25-1-15,26 1 0,0 0 16,25-1-16,1 27 0,25-27 16,-25 27-16,25-1 15,-25 26-15,-26 0 0,0 0 16,-26 26-16,0-1 16</inkml:trace>
  <inkml:trace contextRef="#ctx0" brushRef="#br0" timeOffset="118544">10496 15420 0,'26'0'0,"-1"0"0,1-26 15,-26 0 1,0 1 0,0-1-16,-26 0 0,1 1 15,-1 25-15,0-26 16,-25 1-16,26-1 0,-27 26 16,27 0-16,-27 0 0,27 0 15,-1 26-15,0-1 16,1 1-16,-1 25 0,26-25 15,0 51-15,26-26 16,-1 0-16,1 26 0,0-25 16,-1-1-16,27 0 15,-27 1-15,1-27 0,25 1 16,-25 0-16,-1-26 0,1 0 16,0 0-16,-1 0 15,1-26-15,-26 0 0,26 1 16,-26-27-16,0 1 0,0 0 15,0-1-15,0 1 16,-26-26-16,26 26 0,-26-1 16,26 27-16,0-27 15,26 78 1,-26 0-16,51 25 0,-25 0 16,0 1-16,25-1 15,-25-25-15,25 25 0,-25 0 16,25 1-16,-25-27 15,25 1-15</inkml:trace>
  <inkml:trace contextRef="#ctx0" brushRef="#br0" timeOffset="119018">11625 15266 0,'0'-26'0,"-26"1"16,26-1-16,-25 0 0,-27-25 15,27 25-15,-1 1 0,-25-1 16,25 0-16,-25 1 16,25 25-16,0 0 0,-25 0 15,26 25-15,-1 1 16,0 25-16,26 1 0,-25-1 15,25 0-15,0 0 0,0 1 16,0-27-16,25 27 16,1-27-16,0 1 0,-26 0 15,25-26-15,26 25 0,-25-25 16,0 0-16,25-25 16,-25 25-16,-1-26 0,27 0 15,-27 1-15,1-1 16,-26 0-16,26-25 0,-26 25 15,0 1-15,0-26 0,0 25 16,0 0-16,25 52 31,1 0-31,0-1 16,-26 1-16,25 25 0,1-25 16,25-1-16,-25 1 0,0 0 15,-1-1-15</inkml:trace>
  <inkml:trace contextRef="#ctx0" brushRef="#br0" timeOffset="119517">12728 14753 0,'0'-52'0,"0"1"0,-25 0 15,-1-1-15,0 1 16,1 0-16,-27-1 0,1 27 16,25-1-16,-25 1 15,0-1-15,-1 26 0,1 26 16,25-1-16,-25 1 0,25 25 16,1 0-16,-1-25 15,26 25-15,0 1 0,26-1 16,-1-25-16,27 25 15,-1-25-15,0-1 0,1 27 16,25-27-16,0 1 0,0 0 16,0-1-16,0 1 15,-26 25-15,26-25 0,-26 25 16,-25-25-16,-1 0 16,1 25-16,-26-25 0,0 25 15,-26-26-15,1 1 0,-26 0 16,-1-1-16,-25 1 15,26-26-15,-26 26 0,26-26 16,-26 0-16,25 0 0,1-26 16,25 26-16,1-26 15,-1 1-15,26-1 0,-26 26 16,26-26-16,26 26 16,0 0-1,-1 0-15</inkml:trace>
  <inkml:trace contextRef="#ctx0" brushRef="#br0" timeOffset="137258">6494 9237 0,'0'25'16,"25"1"-1,-25-1-15,0 1 16,0 25-16,0 1 0,0-1 16,0 26-16,0 0 15,0 0-15,0 0 0,0 26 16,0-1-16,26 1 15,-26-1-15,26 27 0,-26-1 16,25-25-16,-25 25 0,26 0 16,-26 1-16,26-27 15,-26 1-15,0-1 0,0 1 16,0 0-16,0-1 0,0-25 16,25 0-16,-25 26 15,0-26-15,0 0 0,0 25 16,0-25-16,0 0 15,0 0-15,0 0 0,0-25 16,0 25-16,0-26 0,0 0 16,0-25-16,0 25 15,0-25-15,0-1 0,0 1 16,0 0-16,0-1 16,0 1-16,0 0 0,0-1 15,0 1-15,0 0 0,0-1 16,0 1-16,0 0 15,0-1-15,0 1 0,0 0 16,26-26-16,-26 25 16,0 1-16,0 0 15,26-52 63,-1 26-62,-25-26 0,26 26-16,0 0 0,-1 0 15,1 0-15,25-25 16,-25 25-16,25 0 0,26-26 16,-26 26-16,26 0 0,26-26 15,-26 26-15,51 0 16,-25-25-16,25 25 0,26-26 15,0 26-15,26-26 0,-1 26 16,27-25-16,-1 25 16,26-26-16,25 26 0,-25-26 15,26 26-15,-26-25 16,25 25-16,1 0 0,-1-26 16,1 26-16,-26 0 0,25 0 15,-25 0-15,0 0 16,-26-26-16,1 26 0,-1 0 15,-25 0-15,-1 0 16,1 0-16,-26 0 0,0 0 16,-26 0-16,0 0 0,-25-25 15,-1 25-15,1 0 16,-26 0-16,0 0 0,-26 0 16,26-26-16,-25 26 15,-27 0-15,27 0 0,-52-26 16,25 26-16,1 0 0,-26-25 94</inkml:trace>
  <inkml:trace contextRef="#ctx0" brushRef="#br0" timeOffset="138782">6596 9339 0,'-25'0'0,"-1"0"15,0 0 1,26-26 31,26 26-47,25 0 15,1-25-15,-1 25 16,52-26-16,25 1 0,0-1 16,52 0-16,-1 1 15,52-1-15,0 0 0,26 1 16,25-27-16,0 27 0,26-1 16,26 0-16,-1 1 15,26-1-15,1 0 0,-1 26 16,0-25-16,-26 25 15,1-26-15,-26 26 0,-26 0 16,-25 0-16,-26 0 0,-26-26 16,-26 26-16,1 0 15,-52 0-15,1 0 0,-52 0 16,-1-25-16,1 25 0,-51 0 16,25 0-16,-25 0 15,-26 25 63,0 1-62,0 25-16,26 1 16,-26-1-16,0 0 0,25 26 15,-25 0-15,0 0 16,26 26-16,0-26 0,-26 25 15,25 1-15,1-26 0,-26 26 16,26-1-16,-1 1 16,-25 0-16,26-1 0,0 1 15,-26-1-15,25 1 0,-25 25 16,26-25-16,0 0 16,-1-1-16,-25-25 0,26 26 15,0-1-15,-1-25 16,1 26-16,0-26 0,-1 0 15,1 26-15,-26-26 16,0-1-16,26 27 0,-26-26 16,0 0-16,0 26 0,0-26 15,0 0-15,0 0 16,0 0-16,0-26 0,0 103 31,0-103-31,25-25 0,-25 25 16,0-25-16,0-1 15,0 1 1,0 0-16,0-1 16,0 1-1,0 0 1,0-1-16,0 1 16,0 0-1,-25-1-15,25 1 0,0 0 16,0-1-1,-26-25 1,0-25 15,1-1-31,-1 26 0,-25-26 16,25 1-16,-51-1 0,26 0 16,-1 1-16,-25-1 15,26 26-15,0-26 0,-1 26 16,1 0-16</inkml:trace>
  <inkml:trace contextRef="#ctx0" brushRef="#br0" timeOffset="142227">8161 10981 0,'-25'0'15,"-1"-25"-15,26-1 16,0 0-16,26 26 16,-1 26-1,1 0-15,-26-1 16,26 26-16,-1 26 0,1 0 15,0 0-15,-1 0 16,1 26-16,-26-26 0,26 0 16,-26 0-16,0 0 0,25-26 15,-25 0-15,0 1 16</inkml:trace>
  <inkml:trace contextRef="#ctx0" brushRef="#br0" timeOffset="142561">7700 10879 0,'-77'-103'0,"0"26"16,25-26-16,1 26 0,51-25 16,0 25-16,26 0 15,25 0-15,0 26 0,52-26 16,0 25-16,50 1 15,1 0-15,0 51 0,26 0 16,0 25-16,-27 1 0,1 51 16,-25 0-16,-52 25 15,0 1-15,-52 0 0,-25 25 16,-51-25-16,0 25 0,-52-51 16,26 26-16,-51-27 15,25-24-15,1-1 0,-1 0 16,26-25-16,26-26 0,-1 0 15,1 0-15,51-26 16,0 1-16</inkml:trace>
  <inkml:trace contextRef="#ctx0" brushRef="#br0" timeOffset="143056">9521 11212 0,'26'-26'16,"-26"1"0,26-1-16,-26 0 0,-26 1 15,26-1 1,-26 0-16,1 26 0,-1-25 15,0 25-15,1 0 0,-27 0 16,27 0-16,-27 25 16,27 1-16,-1 0 0,0-1 15,26 27-15,0-27 0,0 27 16,0-1-16,26-25 16,-26-1-16,26 1 0,-1 0 15,1-1-15,0 1 16,-1-26-16,1 26 0,0-26 15,-1 0-15,1 0 0,0-26 16,-1 0-16,1 1 16,0-1-16,-26 0 0,25 1 15,1-1-15,-1-25 16,1 25-16,0 26 0,-26-26 16,25 26-16,1 0 0,0 26 15,-26 0-15,25-1 16,1 27-16,0-27 0,-26 1 15,25 0-15,1-1 16</inkml:trace>
  <inkml:trace contextRef="#ctx0" brushRef="#br0" timeOffset="143527">10317 11058 0,'0'-26'16,"0"1"-16,0-1 0,0 1 16,0-1-1,0 0-15,0-25 0,0 25 16,0 1-16,-26 25 0,26-26 16,-26 26-16,1 0 15,-1 26-15,0-1 16,1 1-16,-1 25 15,0 1-15,1-27 0,25 26 16,-26 1-16,26-27 0,0 27 16,26-27-16,-26 1 15,25 0-15,1-26 0,0 25 16,-1-25-16,27 0 16,-27 0-16,1 0 0,25-25 15,-25-1-15,0 0 0,-1 1 16,-25-1-16,26 0 15,-26 1-15,0-27 0,0 27 16,0-1-16,0 1 0,0 50 47,0 1-47,0 25 0,25-25 16,-25-1-16,26 27 0,-26-27 15,26 1-15,-1 0 0,1-26 16</inkml:trace>
  <inkml:trace contextRef="#ctx0" brushRef="#br0" timeOffset="143936">11291 10314 0,'0'-51'16,"0"-1"-16,0 1 0,-25 0 15,-1 25-15,26-25 0,-51 25 16,25 26-16,-25 0 16,0 0-16,-1 0 0,-25 0 15,26 26-15,-26 25 16,51-25-16,-25 0 0,25 25 16,26 0-16,0 0 0,26 1 15,25-1-15,26 0 16,0 1-16,0-1 0,26 0 15,25 1-15,-25-1 16,-26-25-16,25-1 0,-25 27 16,-25-27-16,-27 1 0,1 0 15,-26-1-15,-26 1 16,1 0-16,-27-1 0,1 1 16,-26-1-16,26 1 15,-26-26-15,25 0 0,1 0 16,0 0-16,25-26 0,1 26 15,-1-25-15,0-1 16,1 26-16</inkml:trace>
  <inkml:trace contextRef="#ctx0" brushRef="#br0" timeOffset="145540">14909 9698 0,'0'-25'15,"-26"-1"-15,52 26 32,-26 26-32,26-1 15,-1 27-15,1-1 0,0 0 16,-1 1-16,1-1 16,0 0-16,-26 1 0,25-27 15,-25 27-15,0-1 16,0-26-16,0 1 0,0 0 15</inkml:trace>
  <inkml:trace contextRef="#ctx0" brushRef="#br0" timeOffset="145881">14576 9929 0,'-77'-51'0,"25"0"16,1-1-16,0 27 0,25-27 15,0 27-15,26-1 16,26 0-16,0 26 0,25-25 16,0-1-16,26 26 0,26 0 15,-1 0-15,1 0 16,25 26-16,-25-26 0,25 51 16,-25-25-16,-26-1 0,0 27 15,0-1-15,-52 0 16,1-25-16,-26 25 0,-26 1 15,-25-1-15,0-25 16,-26 25-16,0-25 0,0-1 16,0 1-16,-26-1 0,52-25 15,-26 26-15,26-26 16,25 0-16,0-26 0,26 1 16</inkml:trace>
  <inkml:trace contextRef="#ctx0" brushRef="#br0" timeOffset="146326">16012 9570 0,'0'-26'16,"0"1"0,-25 25-1,-1 25 1,0 1 0,26 0-16,0-1 0,-25 27 15,25-27-15,0 27 0,25-1 16,-25-25-16,26-1 15,0 1-15,-1 25 0,1-51 16,25 26-16,-25-26 16,25 0-16,-25 0 0,25 0 15,1-26-15,-27 1 0,26-1 16,-25 0-16,-26 1 16,26-27-16,-26 27 0,0-27 15,-26 1-15,0 0 0,-25 25 16,26 0-16,-27 1 15,1-1-15,0 26 0,-1 0 16,1 26-16,0-1 16,-1 1-16</inkml:trace>
  <inkml:trace contextRef="#ctx0" brushRef="#br0" timeOffset="146976">17013 9647 0,'26'26'31,"-26"25"-15,25-25-16,-25 25 15,0 0-15,0 26 16</inkml:trace>
  <inkml:trace contextRef="#ctx0" brushRef="#br0" timeOffset="148692">15166 10725 0,'0'-26'16,"-26"26"-1,0 0-15,1 26 16,-1-1-16,-25 1 16,25 25-16,-25 1 0,25-1 15,0 0-15,1 26 16,25-26-16,0 1 0,0 25 16,25-26-16,27-25 0,-1 25 15,0-25-15,1-1 16,25 1-16,-26-26 0,26 0 15,-26 0-15,1 0 0,-1 0 16,0-26-16,-25 26 16,-26-25-16,0-1 0,0 0 15,0 1-15,-26-27 16,1 27-16,-27-1 0,27-25 16,-27 25-16,1 0 15,25 1-15,-25-27 0,25 52 16,26-25-16,0-1 0,0 1 15,26-1 1,25 0-16,1 26 0,-1 0 16,0-25-16,1 25 0,-1 0 15,0 25-15,0-25 16,1 26-16,-27 0 0,1-1 16,-26 26-16,0-25 15,0 25-15,0 1 0,0-27 16,0 27-16,0-27 0,0 1 15,0 0-15,0-1 16,26-25-16</inkml:trace>
  <inkml:trace contextRef="#ctx0" brushRef="#br0" timeOffset="149011">16115 10750 0,'0'-25'0,"0"-1"16,0 0-16,0 1 0,-26-1 16,1 0-1,-1 26-15,0 26 16,1-26-16,-1 26 16,0 25-16,1-25 0,-1 25 15,26 0-15,-26 1 0,26 25 16,0-26-16,0 0 15,26 0-15,0-25 0,-1 0 16,1 25-16,25-51 0,1 26 16,-1-26-16,-25 0 15,25 0-15,-25 0 0,25 0 16,-25-26-16,-26 0 16,25 26-16,-25-25 0,-25 25 15</inkml:trace>
  <inkml:trace contextRef="#ctx0" brushRef="#br0" timeOffset="149543">16859 10956 0,'0'-26'15,"0"0"-15,0 52 47,26 0-47,-26-1 0,0 26 16,25 1-16,-25-1 0,0 0 15</inkml:trace>
  <inkml:trace contextRef="#ctx0" brushRef="#br0" timeOffset="151290">17808 10417 0,'0'-26'16,"0"0"-16,-25 1 15,25-1-15,-26 0 16,0 26-16,1-25 0,-1 25 15,-25 0-15,-1 0 16,1 0-16,0 0 0,-1 25 16,1 1-16,0 0 15,-1-1-15,1 27 0,26-27 16,-1 27-16,26-27 0,0 27 16,0-1-16,26-25 15,-1 25-15,1-25 0,-1-1 16,27 1-16,25 0 15,-26-26-15,0 25 0,26-25 16,0 0-16,-25 0 0,-1 0 16,0 26-16,1-26 15,-27 0-15,1 26 0,0-1 16,-26 1-16,0 0 16,0-1-16,0 1 0,-26-1 15,0 1-15,1 0 0,-1-1 16,-25 1-16,-1-26 15,1 26-15,25-26 0,-25 0 16,0 0-16,-1-26 0,27 26 16,-27 0-16,27-26 15,-1 26-15,0-25 0,1-1 32</inkml:trace>
  <inkml:trace contextRef="#ctx0" brushRef="#br0" timeOffset="153131">18142 10417 0,'0'-26'0,"-26"26"16,26-26-16,0 52 15,0 0 1,0 25-16,26-25 16,-26 25-16,25 26 15,-25-26-15,0 26 0,26-25 0,-26 25 16,0-26-16,0-25 16,0 25-16,0-26 0,0 1 15,0 0-15,-26-52 47,26 0-47,0-25 0,0 26 16,0-27-16,0-25 0,0 26 15,0-26-15,26-26 16,-26 26-16,26 0 0,-1 0 16,-25 26-16,26 0 0,0-1 15,-1 27-15,1 25 16,0 0-16,-1 0 0,1 25 15,0 27-15,25-1 16,-25 0-16,-1 1 0,1 25 16,0 0-16,-1 0 0,-25-26 15,26 26-15,0-26 16,-26 1-16,25-1 0,-25 0 16,26-25-16</inkml:trace>
  <inkml:trace contextRef="#ctx0" brushRef="#br0" timeOffset="153762">18142 10725 0,'-52'0'0,"27"0"16,50 0-1,1-26-15,0 26 0,25 0 16,26-26-16,-26 1 15,26-1-15,-25 26 0,25-26 16,0-25-16,-26 25 0,0 1 16,1-1-16,-27 0 15,1-25-15,-26 25 0,0 1 16,0-1-16,-26-25 16,26 25-16,-25 26 0,25-26 15,-26 26-15,26 26 16,0 0-1,0 25-15,26 0 0,-26 1 16,25-1-16,1 26 16,-26-26-16,26 26 0,-26-25 15,25-1-15,-25 0 0,26-25 16,-26 25-16,0-25 16,25 0-16,-25-1 15,26-25-15,-26-25 31,0-1-31,-26 0 16,26-25-16,-25 0 16,25-1-16,-26-25 0,1 0 15,-1 0-15,0 0 0,1 0 16,-1 0-16,26 0 16,0 26-16,0-26 0,0 52 15,26-27-15,-1 52 16,27-25-16,-27 25 0,26 25 15,1-25-15,-1 26 16,0 25-16,1-25 0,-27 0 16,1 25-16,0-26 0,-26 27 15,0-27-15,-26 1 16,0 25-16,-25-25 0,25 0 16,-25-1-16,0-25 0,25 26 15</inkml:trace>
  <inkml:trace contextRef="#ctx0" brushRef="#br0" timeOffset="154536">19502 10391 0,'0'26'0,"0"-1"16,0 1-1,25 0-15,-25-1 0,26 27 16,-26-27-16,0 27 0,26 25 16,-26-26-16,0 0 15,25 1-15,-25-1 0,0-25 16,0 25-16,26-26 15,-26 1-15,0 0 16,0-52 0,-26 0-1,1-25-15,25 0 0,-26 0 16,26-1-16,-26-25 16,1 0-16,25-25 0,-26 25 15,26 0-15,0 0 0,0 0 16,0 25-16,26 1 15,-26 26-15,25-1 0,1 0 16,0 26-16,25 0 16,0 0-16,-25 26 0,25 0 15,0-1-15,1 1 0,-1-1 16,-25 1-16,-1 25 16,1-25-16,-26 25 0,0-25 15,0 25-15,-26 1 0,1-27 16,-27 1-16,27 25 15,-27-25-15,27-26 0,-26 26 16,25-1-16,0-25 16,1 0-16,50 0 15,1-25 1,25 25 0,-25 0-16,25 0 0,0 0 15,1 0-15,-1 25 16,0 1-16,-25 0 0,25-1 15,-25 1-15,0 0 0,-1 25 16,-25-25-16,0-1 16,-25 27-16,-1-27 0,-25 1 15,-1-1-15,1-25 16,0 26-16,-1-26 0,1 0 16,-26 0-16,52 0 0,-27-26 15,1 1-15,25-1 16,26 1-16,-25-27 0</inkml:trace>
  <inkml:trace contextRef="#ctx0" brushRef="#br0" timeOffset="154949">20220 10288 0,'-26'-25'0,"1"25"15,-1-26 1,0 26-16,52 0 16,0 0-1,25 0-15,-25 0 16,25 0-16,0 0 0,1 0 16,-1 0-16,-25 0 15,25 0-15,-25 0 0,-52 0 47,-25 0-47,25 0 16,0 0-16,1 0 0,-1 0 15,0 0-15,26 26 0,0-1 16,0 27-16,0-27 16,0 27-16,0 25 0,0-26 15,26 0-15,0 26 0,-26-25 16,25-1-16,-25 0 15,26-25-15,-26 25 0,0-25 16,26 0-16,-26-1 0</inkml:trace>
  <inkml:trace contextRef="#ctx0" brushRef="#br0" timeOffset="155466">20759 10417 0,'-26'0'0,"26"25"31,0 1-15,0 0-16,26 25 0,-26-25 15,25 25-15,-25 0 16,26 26-16,-26-25 0,26-1 15,-26 26-15,25-26 0,-25 0 16,0 1-16,26-27 16,-26 1-16,0 0 0,0-1 15,0 1-15,0-52 32,0 1-32,0-1 0,-26 0 15,26-25-15,-25 0 16,25 0-16,-26-26 0,26 0 15,0 0-15,-26 0 16,26-26-16,0 52 0,0-26 16,26 25-16,-26 1 0,26 25 15,-1 1-15,1 25 16,0 25-16,-1 1 16,1-26-16,25 51 15,-25-25-15,0 25 0,-1-25 16,-25 0-16,0 25 15,0-25-15,0-1 0,-25 1 16,-27 0-16,27-26 0,-27 25 16,-25-25-16,26 0 15,-26 0-15</inkml:trace>
  <inkml:trace contextRef="#ctx0" brushRef="#br0" timeOffset="159541">29739 6979 0,'0'-26'16,"0"0"-16,0 1 15,25 25 1,-25 25 31,0 1-47,0 25 16,0-25-16,0 25 0,0 1 15,0-1-15,-25 0 16,25 1-16,0-1 0,0-25 15,0-1-15,0 1 0,25-26 16,1-26 0,0-25-16,25 25 15,-25-51-15,50 26 16,-24-26-16,25 26 0,0-26 16,0 0-16,0 0 0,0 0 15,25 26-15,-25-1 16,0 1-16,-25 25 0,24 1 15</inkml:trace>
  <inkml:trace contextRef="#ctx0" brushRef="#br0" timeOffset="160183">31381 4490 0,'-26'0'16,"0"0"-1,26 26 1,0-1-16,0 1 16,0 0-16,0-1 0,26 27 15,-26-27-15,26 1 0,-1 0 16,-25 25-16,26-51 15,0 26-15,-26-1 16,25-25-16,-25-25 16,26 25-16,-26-26 15,26 0-15,-1-25 16,1 25-16,-1-25 0,27 0 16,-1-1-16,0 1 0,1 0 15,25-1-15,-26 1 16,26 0-16,0 25 0,-26 0 15,1 1-15,-1 25 0,-25 0 16</inkml:trace>
  <inkml:trace contextRef="#ctx0" brushRef="#br0" timeOffset="161432">31175 2976 0,'26'-25'16,"0"25"-16,-1 0 0,1-26 15,0 26-15,-26 26 32,-26-1-17,26 1-15,-26 0 16,1 25-16,-1-25 0,26-1 15,-26 52-15,26-51 16,0 0-16,26-1 0,0 1 16,-1-26-16,1 0 15,0 0-15,-1 0 0,27-26 16,-27 1-16,27-27 16,-1 1-16,0 0 0,26-1 15,0-25-15,0 26 0,0-26 16,0 26-16,0-26 15,-26 51-15,1-25 0,-1 25 16</inkml:trace>
  <inkml:trace contextRef="#ctx0" brushRef="#br0" timeOffset="163028">10470 11777 0,'0'-26'16,"26"26"-16,-26-26 15,0 1 1,0 50-1,-26 1 1,1 25-16,-1-25 16,1-1-16,-1 27 15,26-27-15,-26 27 0,26-27 16,0 1-16,0 0 16,0-1-16,26 1 0,0-26 15,-1 0-15,1 0 0,-1-26 16,27 26-16,-27-25 15,27-1-15,-27 0 0,1 1 16,0-1-16,-1 0 16,-25 1-16,0-1 0,-25 0 15,-1 1-15,0-1 0,1 26 16,-1 0-16,0-25 16,1 25-16,-1 0 15,0 0-15,26 25 0,-25-25 16</inkml:trace>
  <inkml:trace contextRef="#ctx0" brushRef="#br0" timeOffset="163471">11548 11648 0,'-26'-25'0,"1"25"0,25-26 16,-26 26-16,0-26 15,1 26 1,-1 26 0,26 0-16,-26-26 0,26 25 15,-25 1-15,25 25 16,0-25-16,0 0 0,25 25 15,-25-26-15,26 1 16,0 0-16,25-1 0,0-25 16,-25 26-16,25-26 0,1 0 15,-1 0-15,0-26 16,1 26-16,-27-25 0,1-1 16,-26 0-16,0 1 15,0-1-15,0 1 0,-26-1 16,-25 0-16,25 1 0,-25-1 15,25 26-15,-25 0 16,25 0-16,-25 0 0,25 26 16,1-26-16,25 25 0</inkml:trace>
  <inkml:trace contextRef="#ctx0" brushRef="#br0" timeOffset="163903">12703 11571 0,'25'0'0,"-25"-25"16,0-1-16,0 0 15,-25 26 1,-1 0-16,0 0 15,1 0-15,-1 26 16,-25 0-16,25-26 16,0 25-16,26 1 0,-25 25 15,25-25-15,-26 0 0,26-1 16,0 1-16,26 0 16,-1-1-16,-25 1 0,52-26 15,-27 0-15,1 25 0,25-25 16,1 0-16,-27-25 15,27 25-15,-1-26 0,-25 1 16,-1-1-16,1 26 16,0-26-16,-26-25 0,0 25 15,0 1-15,0-1 0,-26 26 16,0-26-16,1 1 16,-1 25-16,-25 0 0,25 0 15,0 0-15,1 0 16,-1 0-16</inkml:trace>
  <inkml:trace contextRef="#ctx0" brushRef="#br0" timeOffset="164366">13652 11700 0,'0'-26'0,"0"0"15,0 1 1,-26-1-16,1 26 16,-1 0-1,0 0-15,1 26 0,-1-1 16,0 1-16,1 0 0,-1-1 15,0 1-15,26 0 16,-25-1-16,25 1 0,0-1 16,0 1-16,0 0 0,25-26 15,-25 25-15,26-25 16,0 26-16,-1-26 0,27 0 16,-27 0-16,27 0 15,-27 0-15,1-26 0,25 1 16,-25 25-16,0-26 15,-1 0-15,-25 1 0,0-1 16,0 1-16,0-1 0,-25 0 16,-1 1-16,0-1 15,1 26-15,-1-26 0,-25 26 16,-1 0-16,1 26 0</inkml:trace>
  <inkml:trace contextRef="#ctx0" brushRef="#br0" timeOffset="164841">12600 12341 0,'0'-26'0,"0"1"15,-26 25-15,26-26 16,-25 26-16,-1 26 16,26-1-1,-26 1-15,26 0 16,-25-1-16,25 1 0,-26 0 15,26-1-15,0 27 0,0-27 16,0 1 0,26 0-16,-1-26 15,1 0-15,0 0 16,-1 0-16,1-26 0,0 0 16,-1 26-16,1-51 15,0 25-15,-1 1 0,-25-1 16,0 0-16,0 1 0,0-1 15,-25 26-15,-1-26 16,0 26-16,1-25 0,-27 25 16,27 0-16,-27 0 0,27 0 15</inkml:trace>
  <inkml:trace contextRef="#ctx0" brushRef="#br0" timeOffset="165327">11574 12392 0,'-26'-25'15,"26"-1"1,-26 52 31,1-1-31,25 1-16,0 0 15,0 25-15,0-25 0,0-1 16,0 1-16,0 25 15,25-25-15,-25 0 0,26-1 16,25-25-16,-25 26 0,0-26 16,25 0-16,-25-26 15,25 26-15,-25-25 0,25-1 16,-25 0-16,-26 1 16,0-1-16,0 0 0,0 1 15,0-1-15,-26-25 0,0 51 16,1-26-16,-27 0 15,1 26-15,0 0 0,-1 0 16,1 26-16,0-26 16,-1 26-16</inkml:trace>
  <inkml:trace contextRef="#ctx0" brushRef="#br0" timeOffset="165782">10650 12572 0,'-26'-26'0,"26"1"15,-25 25 1,25-26-16,-26 26 15,0 0 1,1 0 0,-1 26-16,26-1 15,0 1 1,0 0-16,0-1 0,0 1 16,0 0-16,26-1 15,-1 1-15,1-1 0,0-25 16,25 26-16,-25-26 0,25 0 15,0 0-15,1-26 16,-27 26-16,27-25 0,-27 25 16,27-26-16,-27 1 0,-25-1 15,0 0-15,0 1 16,0-1-16,-25 26 16,-1-26-16,-25 26 15,25 0-15,0 0 0,-25 0 16,25 0-16</inkml:trace>
  <inkml:trace contextRef="#ctx0" brushRef="#br0" timeOffset="166694">12138 10904 0,'0'-25'16,"0"-1"-1,-25 26 17,25 26-17,-26-26-15,26 25 0,0 1 16,-26-26-16,26 26 16,0-1-16,0 1 0,0-1 15,0 1-15,26 0 0,0-26 16,-26 25-16,51-25 15,-26 0-15,1 0 0,0 0 16,-1 0-16,1-25 0,0 25 16,-1-26-16,1 0 15,-26 1-15,0-1 16,0 1-16,0-1 16,-26 0-16,1 1 0,-1-1 15,0 26-15,1 0 0,-1 0 16,0 26-16,1-26 15,-1 25-15,26 1 0,0 0 16,0-1-16</inkml:trace>
  <inkml:trace contextRef="#ctx0" brushRef="#br0" timeOffset="167168">13087 10699 0,'0'-26'16,"0"1"-16,-25-1 15,-1 26 1,0 26-1,1-26-15,25 25 0,-26 1 16,1 0-16,25-1 16,-26 1-16,26 25 0,0-25 15,0 0-15,0-1 16,0 1-16,26-26 0,-26 26 16,25-1-16,1-25 0,-1 26 15,1-26-15,25 0 16,-25 0-16,0 0 0,-1 0 15,1 0-15,0-26 16,-1 26-16,-25-25 0,0-1 16,0 0-16,-25-25 15,25 25-15,-26 1 16,0-1-16,1 0 0,-1 1 16,0 25-16,-25-26 15,25 26-15,1 0 0,-1 0 16,1 0-16,-1 0 0,26 26 15</inkml:trace>
  <inkml:trace contextRef="#ctx0" brushRef="#br0" timeOffset="167515">13806 11007 0,'-26'0'0,"26"-26"0,-25 26 16,25-25-16</inkml:trace>
  <inkml:trace contextRef="#ctx0" brushRef="#br0" timeOffset="167829">13755 10930 0,'0'-26'15,"0"1"1,0-1 0,0 52 15,-26-26-31,26 25 16,-26 1-16,26 0 15,-25-1-15,25 1 0,0-1 16,-26 1-16,26 0 0,0-1 15,26-25-15,-26 26 0,25-26 16,1 26-16,0-26 16,-1 0-16,1 0 15,-1 0 1,1 0-16,0-26 0,-1 26 16,1 0-16,-26-26 15,26 1-15,-26-1 0,0 0 16,0 1-16,-26-1 0,26 1 15,-26-27-15,1 52 16,-1-25-16,0-1 0,-25 26 16,26 0-16</inkml:trace>
  <inkml:trace contextRef="#ctx0" brushRef="#br0" timeOffset="170949">6109 5414 0,'26'0'16,"-26"25"-1,0 1 1,0 25-16,0 1 0,-26-1 16,26 26-16,0 128 15,0-102-15,0-1 16,26 1-16,-26 25 0,25 1 16,-25-27-16,26 27 15,-26-1-15,0 0 0,0 0 16,25 1-16,-25-27 15,0 1-15,0 0 0,0-1 16,26-25-16,-26 0 0,0-26 16,0 1-16,0-1 15,0 0-15,0-25 0,0 0 16,0-1 0,26-25-1,-26 26 1,25-26-1,-25 26-15,26-1 16</inkml:trace>
  <inkml:trace contextRef="#ctx0" brushRef="#br0" timeOffset="171334">6340 8236 0,'-26'0'31,"0"0"-15,1 0-1,25 26-15,0-1 32,25-25-32,-25 26 0,26-26 15,25 26-15,26-26 16,26 0-16,25 0 0,52 0 15,51 0-15,51-26 0,26 0 16,25 1-16,52-1 16,0-25-16,26-1 0,-1 27 15,-25-27-15,26 27 16,-52-1-16,0 0 0,-26-25 16,-25 51-16,-25-26 0,-27 1 15,-51 25-15,-25-26 16,-26 26-16,-26 0 0,-51 0 15,-26 0-15,-76 0 16,-27 0 0,-24 0-16,-1 0 0</inkml:trace>
  <inkml:trace contextRef="#ctx0" brushRef="#br0" timeOffset="172619">6083 5337 0,'26'-26'31,"0"26"-31,25 0 0,0-26 16,26 26-16,51-25 0,1-1 15,50 0-15,27 1 16,50-1-16,26 0 0,385-25 16,103 0-1,-334 25-15,437-25 16,-437 51-16,-26-26 15,-25 1-15,-26 25 16,-51-26-16,-26 0 0,-51 1 16,-25 25-16,-27-26 15,-25 26-15,-51-26 0,-1 26 16,-25-25-16,-25 25 0,-1 0 16,-25 0-16,-52 0 31,26 25 16,26 1-32,-26 0-15,0-1 16,25 27-16,-25-1 0,0 26 16,26 0-16,-26 25 15,0 1-15,0 0 0,0 25 16,26 0-16,-26 1 15,0-27-15,0 26 0,25 1 16,-25-27-16,26 27 0,-26-27 16,0 27-16,26-27 15,-1 1-15,-25-26 0,26 25 16,-1-25-16,1 26 0,-26-26 16,26 0-16,-1-26 15,-25 26-15,0-25 0,26-1 16,-26 0-16,0 0 15,0-25-15,0 25 0,0-25 16,0 0-16,-26-26 16,26 25-16,-25-25 47,25-25-47,-26 25 15,0 0-15,-25 0 16,26 0-16,-27 0 15,-25 0-15,0 0 0,-25 0 16,-27 25-16,1-25 16,-26 26-16,-51-26 0,0 26 15,-1-26-15,-50 25 0,25-25 16,0 26-16,0-26 16</inkml:trace>
  <inkml:trace contextRef="#ctx0" brushRef="#br0" timeOffset="173516">8161 6466 0,'52'-26'16,"-27"0"-16,27 1 0,-27-1 16,1-25-16,-26 25 15,51-25-15,-51-1 0,26 1 16,0 25-16,-26-25 16,0 0-16,0-1 0,-26 1 15,0 26-15,-25-1 0,0 0 16,-26 26-16,0 26 15,-26 0-15,-25 25 0,25 26 16,1 0-16,-1 0 0,0 25 16,26-25-16,52 0 15,-1 0-15,52 0 0,-1 0 16,52-25-16,26 24 16,0-24-16,25-1 0,0 26 15,26-26-15,-26 1 0,-25-27 16,0 27-16,-26-1 15,0-25-15,-52 25 0,1 0 16,-26 1-16,-26-27 16,-51 27-16,0-27 0,0 27 15,-51-27-15,25 1 0,-25-26 16,0 26-16,25-26 16,1-26-16,50 0 0,-25 1 15,52-1-15</inkml:trace>
  <inkml:trace contextRef="#ctx0" brushRef="#br0" timeOffset="174039">9367 6876 0,'0'-26'16,"0"-25"-16,-25 25 0,-1-25 16,0 26-16,-25-27 15,25 27-15,1-1 0,-27 0 16,27 26-16,-1 0 0,0 26 15,1 0-15,-1 25 16,0 0-16,26 0 0,-25 1 16,25 25-16,0-26 0,0 0 15,0 1-15,0-1 16,0-25-16,25-1 0,1 1 16,-26 0-16,26-26 0,-1 0 15,1 0-15,0-26 16,-1 26-16,1-26 0,0-25 15,-1 25-15,-25-25 16,26 0-16,-26-1 0,26 27 16,-26-27-16,0 27 15,25-1-15,1 26 16,-26 26-16,26 25 16,-26-25-16,25 25 15,1 0-15,-26 1 0,26-1 16,-1 0-16,1-25 15</inkml:trace>
  <inkml:trace contextRef="#ctx0" brushRef="#br0" timeOffset="174471">10060 6722 0,'0'-25'15,"0"-1"-15,-26-25 0,1 25 16,25 0-16,-26 1 16,0-1-16,1 26 15,-1 0-15,-25 0 0,25 26 16,0-1-16,-25 27 16,25-27-16,1 27 0,-1-1 15,26 0-15,-26-25 16,26 25-16,0 0 0,26-25 15,0 0-15,-1-1 0,1 1 16,25-26-16,-25 26 16,25-26-16,-25-26 0,25 26 15,-25-26-15,0 1 0,-1-1 16,1 0-16,0-25 16,-1 25-16,1-25 0,-26 25 15,26 1-15,-26-1 16,0 1-16,25 25 0,1 25 15,-26 1-15,26-1 16,-26 27-16,25-27 16,1 27-16,0-1 0,-1 0 15,1-25-15</inkml:trace>
  <inkml:trace contextRef="#ctx0" brushRef="#br0" timeOffset="174866">11394 6158 0,'0'-52'16,"0"27"-16,0-1 0,-26 0 16,1-25-1,-1 25-15,0 1 0,-25-1 16,0 26-16,0-25 0,-26 25 15,25 0-15,-25 0 16,0 25-16,0 1 0,0-1 16,26 1-16,0 25 15,25-25-15,26 25 0,0 1 16,26-1-16,25-25 0,26 25 16,0 0-16,26 1 15,-1-1-15,1 0 0,-26-25 16,25 25-16,-25 1 15,0-27-15,-25 1 0,-52 0 16,0-1-16,0 1 0,-52-1 16,-25 1-16,-25-26 15,-1 0-15,-25 0 0,25-26 16,1 26-16,-1-51 16</inkml:trace>
  <inkml:trace contextRef="#ctx0" brushRef="#br0" timeOffset="177547">27789 3002 0,'25'26'0,"1"-26"15,25 0 1,1 0-16,-1 0 0,26 0 15,0 0-15,25 0 16,1 0-16,0 0 0,-1 0 16,-25 0-16,26 0 0,-26 0 15,-26 0-15,1 0 16,-1 0-16,-25 0 0,-52 0 16,-25 0-1,-1 0-15,1 0 16,-26 0-16,-26 0 0,1 0 15,-1 0-15,0 0 16,26 25-16,-25-25 0,25 0 16,26 0-16,-1 0 15,1 26-15,25-26 0,1 0 16,25 26 0,25-26-1,1 0-15,25 0 0,1 0 16,25 0-16,0 25 0,25-25 15,1 0-15,-1 0 16,27 0-16,-27 0 0,1 0 16,-26 26-16,26-26 15,-52 0-15,0 0 0,-25 26 16,-1-26-16,-25 25 16,-25-25-16,-27 26 0,1-26 15,-26 26-15,0-26 0,-25 0 16,-1 0-16,0 0 15,26 0-15,0 0 0,0 0 16,26 0-16,25-26 0,1 26 16,50 0-1,27 0-15,-1 0 0,26 0 16,0 0-16,0 0 16,26 0-16,-26 0 0,25 0 15,-25 0-15,0 26 16,-26-26-16,-25 0 0,0 25 15</inkml:trace>
  <inkml:trace contextRef="#ctx0" brushRef="#br0" timeOffset="181007">12934 10673 0,'0'-25'16,"-26"-1"15,26 0-31,0 1 16,0-1-1,0 0 1,26 26 0,-26 26-16,0 0 15,0-1-15,25 1 0,-25 0 16,0 25-16,0 0 15,26 1-15,-26-27 0,0 27 16,0-27-16,0 1 0,0 25 16,25-51-16,-25 26 15,0-1-15,0-50 32,0-1-17,0 1-15,0-1 0,0 0 16,0-25-16,0 25 15,0-25-15,26 25 0,-26 1 16,0-1 0,0 52-1,26-1-15,-26 1 16,0 25-16,25-25 16,-25 0-16,0-1 0,0 1 15,26 0-15,-26-1 16,0-50 31,-26-1-32,26 0-15,0 1 16,0-1-16,0 0 16,0 1-16,0-1 0,0 52 46,0-1-46,0 1 0,26 0 16,-26-1-16,0 1 16,0 25-16,26-25 0,-26-1 15,0 1 1,25-26 0,-25-26-1,0 1-15,26-1 16,-26 1-16,0-1 0,0 0 15,0-25-15,0 0 16,26 25-16,-26-25 0,0 25 16,0 0-16,25 26 15,-25 26 1,0 0-16,0-1 0,0 27 16,0-27-16,0 27 15,0-27-15,0 1 0,26 0 16,-26-1-16,0-50 47,26-1-32,-26 0-15,0 1 16,0-1-16,0 0 16,25 1-1,-25 50 1,26-25-16,-26 26 15,0 0-15,-26-26 16,1 25-16,-1 1 16,0-26-16,1 0 15,-1 26-15,-25-26 0,25 0 16,0 0-16,-25 0 16,25 0-16,1 0 0,-1-26 15,1 26-15,25-26 0,-26 1 16,0-1-16,26 0 15,0 1-15,0-1 0,0-25 16,0 25-16,0 0 0,26 1 16,0-1-16,-1 0 15,1 1-15,-1 25 0,27-26 16,-27 26-16,27 26 16,-27-26-16,1 25 0,25 1 15,-51 25-15,26-25 0,-26 25 16,0-25-16,0 25 15,-26-25-15,1 0 0,-1 25 16,0-25-16,1-26 16,-27 25-16,27-25 0,-1 26 15,0-26-15,1 0 0,-1-26 16,1 1-16,25-1 16,-26 0-16,26 1 0,0-27 15,26 27-15,-26-27 16,25 27-16,26-27 0,-25 27 15,25 25-15,-25 0 0,25 0 16,1 0-16,-1 25 16,-25 1-16,-1 0 0,1 25 15,0-25-15,-26 25 16,0 0-16,0-25 0,-26 0 16,0 25-16,1-26 0,-1-25 15,-25 26-15,25-26 16,-25 0-16,25 0 0,-25 0 15,25-26-15,26 1 16,-26-1-16,26 1 0,0-27 16,26 27-16,-26-27 0,26 27 15,-1-1-15,1 0 16,0 1-16,-1 25 0,1 0 16,0 0-16,-1 25 15,-25 1-15,0 0 16,-25-1-16,25 1 0,-26 0 15,0-1-15,1 1 16,-1-26-16,0 0 0,1 0 16,25-26-1,0 1-15,0-1 16,25 0-16,1 1 16</inkml:trace>
  <inkml:trace contextRef="#ctx0" brushRef="#br0" timeOffset="181471">12343 10058 0,'-25'-26'15,"-27"0"-15,27 26 0,-1-25 16,26-1 0,26 26-16,-1-26 15,27 26-15,-1-25 16,0-1-16,26 0 0,0 26 15,0-25-15,-25-1 16,25 0-16,-26 26 0,-25 0 16,-1 0-16,-50 0 15</inkml:trace>
  <inkml:trace contextRef="#ctx0" brushRef="#br0" timeOffset="181637">12523 9878 0,'-26'0'16,"26"26"-16,0-1 15,26 1 1,0-26-16,-1 26 0,1 25 16,-26-25-16,26-1 0,-1 27 15,-25-27-15,0 26 16,26 1-16,-26-27 0,0 1 16,0 0-16,26-1 15,-26 1-15</inkml:trace>
  <inkml:trace contextRef="#ctx0" brushRef="#br0" timeOffset="182010">12934 10160 0,'0'-25'16,"0"-1"-16,-26 26 16,0 0-1,1 0 1,25 26-1,0-1-15,0 1 16,25-1-16,-25 1 0,26 0 16,0-26-16,-1 25 15,1-25-15,-1 26 0,1-26 16,0 0 0,-1-26-16,1 26 0,-26-25 15,26 25-15,-26-26 0,0 0 16,-26 1-1,0-1-15,1 1 16,-1 25-16,0-26 0,1 26 16,-1 0-16,1 0 15,-1 0-15,26 26 16,26-26 0,-1 0-16,26 0 15</inkml:trace>
  <inkml:trace contextRef="#ctx0" brushRef="#br0" timeOffset="182358">13318 10032 0,'26'-26'16,"0"26"-16,-52 0 15,0 0 1,1 0 0,-1 0-16,26 26 15,0 0-15,0-1 16,0 1-16,0 0 15,0-1-15,26 1 16,-1-1 0,1-25-16,0 0 0,-1 0 15,1 0-15,0 0 16,-1-25-16,1 25 16,-26-26-16,0 1 0,0-1 15,0 0-15,-26 1 16,1-1-16,-1 0 15,-25 26-15,25 0 16,0 0-16,1 0 0,-1 0 16,0 0-16,1 26 0,25 0 15,25-26 1</inkml:trace>
  <inkml:trace contextRef="#ctx0" brushRef="#br0" timeOffset="182561">13524 9801 0,'0'-26'0,"-26"1"16,26 50 0,26 1-1,-26 0-15,25-1 0,-25 27 16,26-27-16,0 1 15,-26 0-15,25-1 0,-25 1 16,26 0-16</inkml:trace>
  <inkml:trace contextRef="#ctx0" brushRef="#br0" timeOffset="182844">13780 9878 0,'-25'-51'15,"25"25"-15,-26 0 0,0 26 16,26-25-16,-25 25 16,-1 0-16,26 25 15,0 1-15,0 0 16,26-1-16,-26 1 16,25-26-16,-25 26 0,26-1 15,0-25-15,-1 0 0,1 26 16,-1-26-16,1 26 15,0-26-15,-26 25 0,0 1 16,-26 0 0,0-1-16,-25 1 0,26-26 15,-27 26-15</inkml:trace>
  <inkml:trace contextRef="#ctx0" brushRef="#br0" timeOffset="183282">13498 9570 0,'-26'0'0,"-25"0"16,0-26-16,25 26 0,26-25 16,0-27-16,0 1 15,0 0-15,51-26 0,-25 0 16,51-26-16,0 1 0,26-27 16,25 1-16,0-26 15,26 26-15,26 0 0,25-1 16,26 1-16,0 25 0,25 26 15,1 0-15,-26 0 16,25 26-16,-50 25 0,-27 1 16,1 25-16,-78 0 15,1 0-15,-52 0 0,-25 0 16,-26 25-16,0 1 0,-26 0 16,1-1-16,-1 1 15,-25-26-15,25 26 0,-25-1 16,25-25-16</inkml:trace>
  <inkml:trace contextRef="#ctx0" brushRef="#br0" timeOffset="184052">16602 7312 0,'-25'0'0,"25"-25"31,25 25-15,-25 25-16,26-25 15,-26 26-15,26 0 0,-26-1 16,25 27-16,1-27 16,0 27-16,-26-1 0,25-25 15,1 25-15,-26-26 0,26 1 16,-26 0-16,25-26 16,-25 25-16,0-50 31,-25-1-31,25 0 15,-26 1-15,0-1 0,26-25 16,-25 0-16,-1-1 16,26-25-16,-26 26 0,26-26 15,-25 0-15,25 0 16,0 0-16,0 0 0,25 26 16,-25 25-16,26-25 0,0 25 15,25 26-15,-25 0 16,-1 0-16,1 26 0,0-1 15,-1 1-15,1 25 16,-26 1-16,0-1 0,-26 0 16,1 1-16,25-1 0,-26 0 15,0 1-15,1-27 16,-1 1-16,26 0 0,-26-26 16,26 25-16,26-25 15,0 0-15,25 0 16,-25-25-16,25 25 15,0 0-15,1 0 0,-1 25 16,0-25-16,-25 26 0,0 0 16,-1-1-16,1 1 15,-26 25-15,-26-25 16,-25 25-16,0-25 0,-1-1 16,1 1-16,0 0 15,-1-26-15,27 0 0,-27 0 16,1 0-16,25 0 0,1-26 15,-1 0-15</inkml:trace>
  <inkml:trace contextRef="#ctx0" brushRef="#br0" timeOffset="184458">17141 7081 0,'26'-25'15,"25"-1"-15,-25 0 0,-1 26 16,1 0-16,0 0 15,-26 26-15,0 0 0,25-1 16,-25 27-16,0-1 0,0 0 16,26 1-16,-26-1 15,26-25-15,-26 25 0,25 0 16,1-25-16,-26 0 16,26 25-16,-1-51 0,-25 26 15,0-52 16,-25 0-31,-1 1 0,26-27 16,-26 1-16,26 0 16,-25-1-16,25-25 0,-26 0 15,26 0-15,-26 26 0,26-26 16,0 26-16,0 25 16,0 0-16,26 26 0,0 0 15,-1 26-15,1 0 16,25 25-16,-25 26 0,25-26 15,1 26-15,-27 0 0,27 0 16,-1 0-16,-25-25 16,-1-1-16,1 0 0</inkml:trace>
  <inkml:trace contextRef="#ctx0" brushRef="#br0" timeOffset="184615">17346 7595 0,'-25'-26'0,"-1"0"16,0 1-16,26-1 16,0 0-16,26 1 0,0-1 15,-1 0-15,27-25 16,-1 25-16,0 1 0</inkml:trace>
  <inkml:trace contextRef="#ctx0" brushRef="#br0" timeOffset="184953">18116 6902 0,'26'-26'0,"-26"0"15,0 1-15,0-1 0,0 0 16,-26 26-16,0-25 0,-25 25 16,26 0-1,-1 0-15,-25 0 0,25 25 16,0 1-16,1 0 15,-1-1-15,26 1 0,0 0 16,26-1-16,-1 1 0,27 0 16,-1-1-16,0 27 15,26-27-15,0 1 0,-26 0 16,26-1-16,-25 1 0,-1 0 16,-25-1-16,-26 27 15,0-27-15,0 1 0,-52 0 16,1-26-16,-26 25 15,0 1-15,0-26 0,0 0 16,-25 0-16,50 0 0,-25 0 16</inkml:trace>
  <inkml:trace contextRef="#ctx0" brushRef="#br0" timeOffset="185508">18347 6235 0,'-51'-52'0,"-26"27"16,0-27-16,-26 27 16,-25-1-16,-26 26 0,0 0 15,-26 26-15,-25-1 16,0 27-16,0 25 0,-1 0 16,27 25-16,-26 27 0,51 25 15,25-26-15,27 51 16,-1-25-16,77 0 0,26 26 15,26-26-15,25-26 0,26 26 16,26-51-16,25-1 16,26-25-16,26 0 0,-1-25 15,27-27-15,-1 1 16,26-26-16,0-26 0,0 1 16,0-27-16,-1-25 15,-24 0-15,-1-25 0,-25-27 16,-27 1-16,-24-51 0,-1 25 15,-51-52-15,0 27 16,-51-27-16,-26 1 0,-26 0 16,-51 25-16,0 26 15,-77 26-15,0 26 0,-51 50 16,-26 27-16,-26 25 0,1 25 16,-26 27-16</inkml:trace>
  <inkml:trace contextRef="#ctx0" brushRef="#br0" timeOffset="186789">19322 11315 0,'-26'0'15,"1"0"-15,50 0 16,1 0 0,25 0-16,1 0 0,50 0 15,-25-26-15,52 26 0,-27-26 16,26 26-16,26-25 16,-51 25-16,25 0 0,-25 0 15,-26 0-15,0 0 0,-52 0 16,1 0-16</inkml:trace>
  <inkml:trace contextRef="#ctx0" brushRef="#br0" timeOffset="187020">19656 11443 0,'-52'0'0,"27"26"0,-1-26 16,0 0-16,1 25 15,50-25 1,1 0-16,0 0 16,51 0-16,0 0 0,-1-25 15,53 25-15,-27 0 16,27 0-16,25-26 0,-52 26 16,27 0-16,-53 0 0,1 0 15,-25 0-15</inkml:trace>
  <inkml:trace contextRef="#ctx0" brushRef="#br0" timeOffset="39798.54">16833 1591 0,'0'-26'16,"26"26"-1,-52 0 1,26-25-16,-25 25 0,-1 0 16,0 0-16,1 0 15,-1 0 1,0 25-16,1-25 0,-1 0 16,0 0-16,1 26 15,-1 0-15,0-1 0,1 1 16,-1 25-16,26-25 0,-26 25 15,26 26-15,-25-26 16,25 26-16,0-25 0,25-1 16,1 0-16,0 26 15,-1-51-15,27 25 0,-1-25 16,26 0-16,0-1 16,0-25-16,0 0 0,0 0 15,0-25-15,0 25 0,0-52 16,0 27-16,-26-27 15,0 27-15,1-52 0,-27 25 16,1-25-16,-26 26 0,0-26 16,-26 0-16,1 0 15,-1 26-15,0-26 0,-25 26 16,0 25-16,-1-25 16,-24 51-16,24 0 0,1 0 15,0 0-15,-1 25 0,1 1 16,25 0-16,1 25 15</inkml:trace>
  <inkml:trace contextRef="#ctx0" brushRef="#br0" timeOffset="40594.54">16731 2412 0,'-26'0'16,"26"26"31,-26-26-47,26 25 0,-25 1 15,25 0-15,-26-1 16,26 1-16,-26-1 0,1 27 16,-1-27-16,26 27 0,-26-1 15,1-25-15,25 25 16,-26 0-16,26-25 0,0 0 15,0 25-15,0-25 16,0-1-16,0 1 16,26-26-16,-1 0 15,1 0 1,25 0-16,-25 0 0,25-26 16,1 26-16,-1 0 15,26 0-15,0-25 0,0 25 16,0 0-16,0 0 0,-26 0 15,26 0-15,-26 0 16,26 0-16,-51 0 0,25 0 16,-25 0-16,0 0 15,-1 0-15,1 0 16,-26-26 0,0 0-1,0 1 1,0-1-16,-26 0 15,26 1 1,-25-1-16,25-25 0,-26 25 16,0-25-16,26 25 15,-25-25-15,-1-1 0,0 1 16,26 26-16,-25-27 16,25 27-16,-26-1 0,26 0 15,0 1-15,0-1 0,0 0 31,26 26-15,-1 0 0,-25 26-1</inkml:trace>
  <inkml:trace contextRef="#ctx0" brushRef="#br0" timeOffset="41307.54">17193 3207 0,'25'0'15,"1"0"32,-26 26-31,25-26-16,-25 26 0,26-1 16,0 1-1,-26 25-15,25-25 0,1 25 16,-26 0-16,26 1 15,-1 25-15,1-26 0,0 26 16,-26 0-16,25 0 0,1 0 16,-26-26-16,26 26 15,-1 0-15,-25 0 0,26-26 16,0 26-16,-26 0 16,25-25-16,-25 25 0,26-26 15,-26 26-15,0-26 0,0 1 16,0-1-16,0 26 15,26-26-15,-26 1 0,0-1 16,0 0-16,25 0 0,-25 1 16,0-1-16,0 0 15,26-25-15,-26 25 0,0-25 16,0 25-16,0 1 16,0-27-16,0 1 15,0-52 1,0 1-1,0-1-15</inkml:trace>
  <inkml:trace contextRef="#ctx0" brushRef="#br0" timeOffset="41565.54">17372 5362 0,'26'26'16,"-1"0"15,1-1-31,0-25 16,-1 26-16,1-26 0,0 26 15,-1-1-15,1-25 16,0 26-16,-1-26 0,1 0 15,0 26-15,-1-26 16,1 0-16</inkml:trace>
  <inkml:trace contextRef="#ctx0" brushRef="#br0" timeOffset="41776.54">18065 5414 0,'25'-26'0,"-25"0"16,-25 26 15,-1 26-31,1 0 16,-1-26-16,0 25 0,1 1 15,-1 0-15,0-1 16,1 1-16,-1 0 0,0-1 16,1 1-16,-1 0 15,0-1-15</inkml:trace>
  <inkml:trace contextRef="#ctx0" brushRef="#br0" timeOffset="44670.54">17860 8313 0,'0'-26'16,"0"1"-1,0-1 1,25 26 0,1 0-1,-26 26 16,0-1-15,0 1-16,26 0 0,-26-1 16,0 27-16,0-27 15,25 26-15,-25 1 0,0-27 16,26 27-16,-26-27 0,0 27 16,0-27-16,0 1 15,0 0-15,0-1 0,0 1 16,-26 0-1</inkml:trace>
  <inkml:trace contextRef="#ctx0" brushRef="#br0" timeOffset="44916.54">17654 8775 0,'-25'0'32,"50"25"-17,1-25 1,0 26-16,-1-26 16,1 26-1,0-26-15,-1 25 0,1-25 16,0 26-16</inkml:trace>
  <inkml:trace contextRef="#ctx0" brushRef="#br0" timeOffset="45119.54">18142 8775 0,'0'-26'16,"-26"52"46,26-1-62,-26-25 16,26 26-16,-25 0 0,-1-1 0,1 1 15,25 0-15,-26-1 16,0-25-16,26 26 0</inkml:trace>
  <inkml:trace contextRef="#ctx0" brushRef="#br0" timeOffset="45595.54">17834 9339 0,'-26'0'0,"1"-26"16,25 1-1,0-1-15,0 1 16,25-1-1,1 0 1,0 26-16,-1 0 0,1 0 16,0 0-16,-1 0 15,1 0-15,0 26 0,-1 0 16,-25-1 0,0 1-16,0-1 0,0 1 15,0 0-15,-25-1 0,25 1 16,-26 0-16,0-1 15,26 1-15,-25 0 0,25-1 16,-26 1-16,26 0 16,0-1-16</inkml:trace>
  <inkml:trace contextRef="#ctx0" brushRef="#br0" timeOffset="45940.54">17885 9750 0,'0'25'16,"-25"-25"-16,50 0 31,1 0-15,-26 26-16,26-26 0,-1 0 31,-50 0 0,25-26-15,-26 1 15</inkml:trace>
  <inkml:trace contextRef="#ctx0" brushRef="#br0" timeOffset="46427.54">18167 9134 0,'0'-26'0,"-25"1"16,-1 25-16,0-26 15,1 0-15,-26 26 0,-1-25 16,1 25-16,0 0 15,-1 0-15,1 0 0,0 0 16,-1 25-16,1-25 0,25 52 16,-25-27-16,25 27 15,1-1-15,-1 0 0,26 0 16,-26 1-16,26 25 16,0-26-16,26 0 0,-26 1 15,51-1-15,-25 0 0,25-25 16,1 25-16,25-25 15,-26-26-15,26 26 0,0-26 16,0 0-16,0-26 16,0 0-16,0 1 0,0-27 15,-26 1-15,0 0 0,1-1 16,-27-25-16,-25 0 16,0-25-16,0 25 0,0 0 15,-51 0-15,25 26 16,-51-1-16,-25 1 0,-1 25 15,1 26-15</inkml:trace>
  <inkml:trace contextRef="#ctx0" brushRef="#br0" timeOffset="65791.54">6725 8646 0,'25'0'0,"1"0"15,0 0 1,-1 0 15,-25 26-31,0 0 16,26-1-16,-26 1 0,0 0 15,26 25-15,-26-25 0,0 25 16,0 0-16,0-25 16,25 25-16,-25 1 15,0-27-15,0 1 0,0 25 16,0-25-16,0 0 0,0-1 16,0 1-16,0-1 15</inkml:trace>
  <inkml:trace contextRef="#ctx0" brushRef="#br0" timeOffset="66408.54">6904 8672 0,'0'-26'0,"-25"26"15,25-25 1,25 25 31,1 0-47,25 0 0,-25 0 16,25 0-16,26-26 15,0 26-15,0 0 0,0 0 16,0 0-16,26-26 0,-26 26 15,-26 0-15,26 0 16,-26 0-16,1 0 0,-27 0 16,1 0-16,-1 0 15,-25-25 48,26 25-48,-26 25 79,0 1-78,26 0-16,-26-1 15,0 27-15,25-27 0,-25 27 16,0-1-16,26 0 0,-26 1 16,0-27-16,26 27 15,-26-27-15,0 27 0,0-27 16,0 1-16,0 0 16,0-1-16,0 1 15</inkml:trace>
  <inkml:trace contextRef="#ctx0" brushRef="#br0" timeOffset="66895.54">8392 8544 0,'0'-26'31,"0"52"0,26-26-31,-26 25 16,0 1-16,26 25 0,-26-25 15,25 25-15,-25-25 16,26 25-16,-26 1 0,26-27 16,-26 27-16,25-27 15,-25 27-15,0-27 0,0 1 16,0 0-16,0-1 16</inkml:trace>
  <inkml:trace contextRef="#ctx0" brushRef="#br0" timeOffset="67459.54">8521 8544 0,'-26'-26'15,"0"26"1,26-26-1,26 26 1,0 0 0,-1 0-16,1 0 0,25 0 15,1 0-15,-1 0 0,0 0 16,26 0-16,0 0 16,0-25-16,0 25 0,0 0 15,0 0-15,0 0 16,0-26-16,0 26 0,-26 0 15,1 0-15,-1 0 16,-26 0-16,1 0 0,0 0 16,-26 26 15,0-1 94,0 1-125,25-26 16,-25 26-16,0-1 0,26 27 15,-26-27-15,0 27 16,0-27-16,26 27 0,-26-27 15,0 27-15,0-27 16,0 1-16,0 25 0,0-25 16</inkml:trace>
  <inkml:trace contextRef="#ctx0" brushRef="#br0" timeOffset="69903.54">4287 7851 0,'0'-26'16,"0"1"-16,0-1 0,-25 26 16,25-26-16,-26 26 15,0 0-15,26 26 0,-25-26 16,-1 26-16,0 25 15,26-25-15,0 25 0,-25 0 16,25 1-16,0-1 0,25-25 16,-25 25-16,26-25 15,0-1-15,-1 1 0,27 0 16,-27-1-16,27-25 16,-1 0-16,0 0 0,1 0 15,-1-25-15,0-1 0,0 0 16,1 1-16,-27-1 15,1 0-15,0-25 0,-26 25 16,0-25-16,-26 0 16,0 25-16,1-25 0,-1 25 15,-25-25-15,-1 25 0,27 0 16,-26 26-16,25 0 16,0 0-16,1 26 0,-1 0 15,26-1 1</inkml:trace>
  <inkml:trace contextRef="#ctx0" brushRef="#br0" timeOffset="70511.54">4493 8185 0,'-26'25'47,"26"1"-47,0 0 16,0-1-16,-26 27 15,26-27-15,0 27 16,-25-27-16,25 26 0,0 1 16,-26-1-16,26 0 15,0 1-15,0-1 0,0-25 16,0-1-16,0 27 0,26-52 15,-1 25-15,1-25 16,25 0-16,-25 0 16,-1 0-16,27-25 15,-1 25-15,0-26 0,-25 26 16,25-26-16,1 26 0,-1 0 16,-25 0-16,25 0 15,-25 0-15,-1 0 0,1 26 16,0-26-16,-26-26 47,0 1-32,0-1-15,0 0 16,0 1-16,0-27 0,-26 27 16,26-27-16,-26 1 15,26 0-15,-25 0 0,-1 25 16,0-25-16,-25 25 15,25-25-15,1 25 0,-1 0 16,0 26-16,1 0 16,-1 0-1,26 26-15,-26-26 16,26 26-16,26-26 16</inkml:trace>
  <inkml:trace contextRef="#ctx0" brushRef="#br0" timeOffset="70935.54">4980 8262 0,'-26'0'0,"1"0"15,25-26-15,0 0 16,25 1 0,1-1-16,25 0 15,1 1-15,-1 25 0,0-26 16,26 0-16,-25 1 16,24-1-16,1 26 0,26-26 15,-26 26-15,0 0 16,26 0-16,-26 0 0,25 26 15,-25 0-15,-25-1 0,24 1 16,-24 0-16,-1-1 16,0 1-16,-25 25 0,25-25 15,-25 0-15,0 25 16,-1-25-16,1-1 0,0 1 16,-1 0-16,-25-1 0,26 1 15,-26-1 1,26-25-16,-26 26 15</inkml:trace>
  <inkml:trace contextRef="#ctx0" brushRef="#br0" timeOffset="71332.54">6417 8492 0,'25'0'31,"1"26"-15,0-26-16,-1 0 16,1 0-16,0 26 15,-1-26-15,1 0 16,0 0-1,-1-26 1,-25 0 0,0 1-1,26-1-15,-26 1 16,26 25-16,-26-26 0,25 0 16,1 1-1,0 25-15,-1 25 16,1 1-1,0 0-15,-1-1 16,-25 1-16,0-1 16</inkml:trace>
  <inkml:trace contextRef="#ctx0" brushRef="#br0" timeOffset="71931.54">4877 8159 0,'-25'0'16,"-1"0"-16,26-26 15,0 1 1,26 25-16,-26-26 16,25 0-16,1 1 0,25-1 15,-25 0-15,25-25 16,26 0-16,0 25 0,26-25 15,-1-1-15,27 27 16,-1-27-16,26 27 0,0-26 16,0 25-16,0 0 0,0 26 15,0-25-15,0 25 16,0 0-16,0 0 0,-26 0 16,26 0-16,-26 25 15,0-25-15,-25 26 0,0 0 16,-1-1-16,1 26 0,-26-25 15,-26 25-15,26-25 16,-51 25-16,25 1 0,-25-27 16,-1 27-16,1-27 15,0 27-15,-26-27 0,0 1 16,25 0-16,-25-1 16,0 27-1,0-27 1,0 1-16</inkml:trace>
  <inkml:trace contextRef="#ctx0" brushRef="#br0" timeOffset="72284.54">8136 8159 0,'25'0'47,"1"0"-47,0 0 15,-1 0-15,1 0 16,0 0-16,-1 26 16,1-26-16,0 25 15,-1-25-15,1 0 31,0 0-15,-26-25-16,25 25 16,-25-26-16,26 0 15,0 1 1,-26-1 0,25 26-16,-50 26 31,-1-1-31</inkml:trace>
  <inkml:trace contextRef="#ctx0" brushRef="#br0" timeOffset="78631.54">7263 8826 0,'26'0'0,"-26"-26"0,0 1 15,0-1 1,0 0 0,0 1-1,-26 25-15,1 0 32,25 25-32,-26-25 0,26 26 15,0 0-15,-26-1 16,26 1-16,0 25 0,0 1 15,0-1-15,0 0 16,0 1-16,26-1 0,-26 0 16,26 1-16,-26-1 0,25-26 15,-25 27-15,0-27 16,26 1-16,-26 0 0,0-1 16</inkml:trace>
  <inkml:trace contextRef="#ctx0" brushRef="#br0" timeOffset="78997.54">7161 9211 0,'25'0'32,"1"0"-17,0-26-15,-1 26 0,27 0 16,-27-25-16,1 25 0,25 0 15,-25-26-15,0 26 16,-1-26-16,1 26 0,-26-25 16,0-1-1,0 0 1,0 1-16,-26 25 16,26-26-1,-25 26-15,25 26 16,0-1-1,0 1 1,25 0-16,-25-1 16,0 1-16,0 0 15,26-26-15</inkml:trace>
  <inkml:trace contextRef="#ctx0" brushRef="#br0" timeOffset="79155.54">7597 8903 0,'-26'0'0,"26"-26"0,-25 26 15,25-25-15,0 50 47,0 1-31</inkml:trace>
  <inkml:trace contextRef="#ctx0" brushRef="#br0" timeOffset="79766.54">7648 8954 0,'0'26'31,"0"0"-16,0-1 1,0 1 0,0 0-16,0-1 0,0 1 15,0 0 1,26-26-16,0 0 31,-26-26-15,0 0-16,0 1 15,0-1 1,0 0-16,-26 1 16,26-1-16,0 0 0,-26 1 15,26-1 1,26 26 0,0-26-1,-1 26-15,1 0 16,0 0-16,-26 26 15,25-26-15,1 26 0,0-26 16,-1 25-16,1 1 16,-26 0-16,0-1 15,0 1 1,0 0-16,-26-26 16,1 0-1,-1 0-15,26-26 16,-26 26-16,26-26 15,0 1-15,0-1 0,26 0 16,-26 1-16,26-1 0,-1 0 16,1 1-16,-1-1 15,27 0-15,-27 26 0,1 0 16,0 0 0,-26 26-16,0 0 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04T05:55:45.900"/>
    </inkml:context>
    <inkml:brush xml:id="br0">
      <inkml:brushProperty name="width" value="0.05" units="cm"/>
      <inkml:brushProperty name="height" value="0.05" units="cm"/>
      <inkml:brushProperty name="color" value="#ED1C24"/>
      <inkml:brushProperty name="fitToCurve" value="1"/>
    </inkml:brush>
  </inkml:definitions>
  <inkml:trace contextRef="#ctx0" brushRef="#br0">688 7375 0,'27'0'0,"-54"0"31,27 26-16,0 0 1,0 1-16,0-1 16,0 27-16,0-26 15,-26 26-15,26-27 0,0 27 16,0 0-16,0 0 16,0 0-16,0 0 0,0 0 15,0 26-15,-27-26 16,27 0-16,0 0 0,0-27 15,0 27-15,0-26 0,0 25 16,-26-25-16,26-1 16,0 1-16,0-1 0,0 1 15,0-1 1,26-26-16,1 0 16,-1 0-1,1 0-15,26 0 16,-27 0-16,1 0 0,26-26 15,-1 26-15,28-27 16,-1 27-16,1-26 0,52-1 16,-26 27-16,52-26 15,1-1-15,0 27 0,26-26 16,27 0-16,-27 26 0,27-27 16,-1 27-16,1-26 15,0 26-15,-1-27 0,1 27 16,-53 0-16,26 0 0,-26 0 15,0 0-15,-27 0 16,-26 0-16,-1 0 0,1-26 16,-26 26-16,-27 0 15,0 0-15,-1-27 0,1 27 16,-26 0-16,-1 0 0,1-26 16,-27-1-1,-27 27 1,1-26-1,-1 26-15,1-27 16,-1 1 0,1 0-1,26-1-15,-26 27 0,26-26 16,0-1-16,-27 1 16,27-1-16,-26 1 0,-1-27 15,27 26-15,-26-26 0,-1-26 16,27 26-16,-26-26 15,-1-1-15,27-25 0,0 52 16,-26-27-16,26 1 16,0 26-16,0 0 0,0 0 15,0 27-15,0-1 0,0 1 16,0-1-16,0 1 16,-27 26 46,1 0-46,-1 0-16,-25 0 15,-1 0-15,0 0 0,-27 26 16,1-26-16,-27 0 16,-26 27-16,0-27 0,-54 0 15,1 26-15,0-26 16,-27 27-16,1-1 0,-1-26 15,0 27-15,54-1 0,-28 1 16,54-1-16,0-26 16,26 26-16,0 1 0,27-27 15,-27 26-15,26-26 16,1 27-16,26-27 0,-26 26 16,26-26-16,0 0 15,27 27-15,-27-27 0,26 0 16,1 0-16,26 26 0,-27-26 15,1 0 1,-1 0 0,1 0-16,-1 0 31,1 0-31,26 27 0,-27-27 16,1 0-16,0 0 15,-1 0-15,1 0 16,-1 0-16,27 26 31,-26-26-31,-1 0 31,27 27-31,-26-27 16,-1 0-16,1 26 16,52 1 30,1-27-30</inkml:trace>
  <inkml:trace contextRef="#ctx0" brushRef="#br0" timeOffset="413">1482 7454 0,'0'-27'16,"27"27"-16,-27-26 15,26 26 1,-26 26 0,26-26-16,-26 27 15,0-1-15,0 1 16,27-1-16,-27 1 0,26 26 15,-26-27-15,0 27 0,27-27 16,-27 27-16,26-26 16,-26-1-16,0 1 0,0-1 15</inkml:trace>
  <inkml:trace contextRef="#ctx0" brushRef="#br0" timeOffset="802">1667 7666 0,'0'-27'16,"27"1"15,-1 26-15,1 0-16,-1-27 16,1 27-16,26 0 15,-1-26-15,-25 26 0,26 0 16,-27 0-16,27-27 0,-26 27 15,-27-26-15,-27-1 16,1 27 0,-1-26-1,1 26-15,-1-27 0,1 27 16,-1 0-16,27 27 47,27-1-32,-1 1-15,-26-1 16,27 1-16,-27-1 0,26 1 16,-26-1-16,0 1 15,27-1-15,-27 0 0,0 1 16</inkml:trace>
  <inkml:trace contextRef="#ctx0" brushRef="#br0" timeOffset="1073">2408 7375 0,'-26'-27'15,"26"54"16,26-27-31,-26 26 0,0 0 16,0 1-16,27-1 16,-27 27-16,0-26 0,0-1 15,0 27-15,0-26 0,0-1 16,0 0-16,0 1 16,0-1-16</inkml:trace>
  <inkml:trace contextRef="#ctx0" brushRef="#br0" timeOffset="1565">2699 7560 0,'0'-27'16,"27"27"30,-27 27-30,0-1-16,0 1 16,0-1-16,0 1 15,0-1 1,26-26-16,-26 26 16,0-52-1,27 0 1,-27-1-16,26 1 0,0-1 15,1 1 1,-1 26-16,-26-27 16,27 27-16,-1 0 0,-26 27 15,27-27-15,-1 26 16,-26 1-16,27-27 0,-1 26 16,-26 1-16,27-1 15,-1-26-15,-26 26 0,27-26 16,-1 0-16,0 0 15,-26-26-15,27 26 16,-27-26-16,0-1 0,0 1 16,-27-1-16,27 1 15,-26-1-15,0 1 0,26-1 16,-27 1-16,1-1 16,-1 1-16,-26 26 0</inkml:trace>
  <inkml:trace contextRef="#ctx0" brushRef="#br0" timeOffset="4123">688 5390 0,'0'-26'0,"0"-1"16,-26 27-16,26 27 47,0-1-47,0 1 15,0-1-15,0 27 0,0 0 16,0 0-16,0 0 16,-27 0-16,27 0 0,0 26 15,-26-26-15,26 0 0,0 0 16,0 0-16,0 0 15,0-1-15,0 1 0,-26 0 16,26-26-16,0 26 16,0-27-16,0 1 0,0-1 15,0 0-15,26 1 0,-26-1 16,26 1 0,-26-1-16,27 1 15,-1-1-15,1 1 16,-1-27-1,1 26-15,-1 1 16,1-27 0,-1 0-16,27 0 0,-27 0 15,27 0-15,0 0 0,27 0 16,-1-27-16,0 1 16,27 26-16,27-27 0,-28 1 15,28 26-15,-1-27 16,0 1-16,27-1 0,-27 27 15,27-26-15,-27 26 0,27-27 16,0 27-16,0-26 16,-27 26-16,27 0 0,-1 0 15,-25-26-15,-1 26 16,0 0-16,1 0 0,-28 0 16,-25 0-16,26-27 0,-27 27 15,-26 0-15,26 0 16,-26-26-16,-26 26 0,-1 0 15,1 0-15,-1 0 16,0-27-16,1 27 63,-27-26-17,0-1 1,0 1-31,0-1 0,0 1-16,-27 26 15,27-27-15,0 1 0,0-27 16,0 27-16,0-27 15,-26 26-15,26-26 0,0 0 16,0 0-16,0 1 0,0-28 16,0 27-16,0 0 15,0 0-15,0 1 0,0-1 16,0 26-16,0 1 0,26-1 16,-26 1-16,0-1 15,0 1-15,-26-1 16,0 1-1,26-1 1,-27 27-16,27-26 16,-26 26-1,-1 0 1,1 0 0,-1 0-1,1 0-15,-1 0 16,1 0-16,-1 0 0,-25 0 15,-1 0-15,-27 0 0,1 0 16,-27 0-16,-26 0 16,-1 26-16,-25-26 0,-1 27 15,-26-27-15,0 26 16,-1-26-16,1 27 0,26-27 16,-26 26-16,26 1 0,27-27 15,0 26-15,0-26 16,26 27-16,0-27 0,0 0 15,27 26-15,-1-26 0,1 0 16,0 27-16,-1-27 16,1 0-16,26 0 0,-27 26 15,28-26-15,-1 0 16,-27 0-16,27 0 0,0 0 16,1 27-16,25-27 0,-26 0 15,27 0-15,-1 0 16,1 0-16,-1 0 0,1 0 15,-1 0 1,1 0 0,26-27 62</inkml:trace>
  <inkml:trace contextRef="#ctx0" brushRef="#br0" timeOffset="4892">2196 5761 0,'0'-27'0,"0"1"16,-26 26 0,0 0-1,26 26-15,-27-26 16,1 27-16,26-1 0,-27 0 16,27 1-16,-26-1 15,26 1-15,0-1 0,0 1 16,0-1-16,26 1 15,1-27 1,-1 0-16,1 0 0,-1 0 16,27-27-16,-27 27 0,1-26 15,-1-1-15,1 1 16,-27-1-16,0 1 0,0-1 16,0 1-1,0 0-15,-27 26 0,1 0 16,-1 0-16,1 0 0,-1 0 15,1 0-15,0 0 16,-1 0-16,1 0 16</inkml:trace>
  <inkml:trace contextRef="#ctx0" brushRef="#br0" timeOffset="5276">2858 5681 0,'26'0'0,"-26"-26"16,0-1 0,-26 27-16,26-26 15,-26 26-15,-1 0 16,1 0-16,-1 0 15,-26 26-15,27-26 0,-1 0 16,27 27-16,-26-27 16,-1 26-16,54 1 15,-1-1 1,1-26 0,-1 27-16,1-1 15,-1-26-15,1 26 0,-1 1 16,-26-1-1,0 1-15,-26-1 16,-1-26-16,-26 27 16,0-27-16,0 0 0,0 0 15</inkml:trace>
  <inkml:trace contextRef="#ctx0" brushRef="#br0" timeOffset="7342">371 3670 0,'26'0'0,"-26"-26"0,0 52 47,0 1-32,0-1 1,0 1-16,0 26 0,0 0 15,0-27-15,0 27 0,0 26 16,27-26-16,-27 0 16,0 27-16,0-28 0,0 28 15,0-27-15,0 26 0,0-26 16,0 0-16,26 26 16,-26-52-16,0 26 0,0 0 15,27-27-15,-27 1 16,0-1-16,0 0 0,26-26 15,-26 27-15,0-1 16,27-26-16,-27 27 16,26-27-16,-26 26 15,27-26-15,-1 27 16,0-27-16,1 0 0,-1 26 16,1-26-16,-1 0 0,27 0 15,0 0-15,0 0 16,26 0-16,1-26 0,-1 26 15,27 0-15,26-27 16,1 1-16,-1 26 0,27-27 16,-1 1-16,1-1 0,0 1 15,0 26-15,-1-26 16,-25-1-16,25 27 0,1-26 16,-27 26-16,27-27 15,-27 27-15,27 0 0,-26-26 16,-1 26-16,0 0 0,-26 0 15,0 0-15,0 0 16,-1 0-16,-25 0 0,26 0 16,-27 0-16,0-27 15,1 27-15,-1 0 0,-26 0 16,0-26-16,-27 26 0,1 0 16,-1 0-16,1 0 15,-27-27-15,26 27 0,-26-26 31,-26 26-15,26-27 0,0 1-1,-27 26-15,27-27 0,0-25 16,-26 25 0,26 1-16,0-27 0,-27 26 15,27-26-15,0 0 0,0-26 16,0 26-16,0 0 15,0 0-15,-26-26 0,26 26 16,0 0-16,0 0 16,-26 0-16,26 0 0,0 27 15,-27-27-15,27 27 0,-26-1 16,26 1-16,-27-1 16,27 1-16,-26-1 0,26 1 15,-27 26-15,27-27 0,-26 27 16,26-26-1,-27 26 1,27-27-16,-26 27 16,-1 0-16,1 0 15,-27 0-15,27 0 0,-27 0 16,-27 27-16,1-27 16,0 0-16,-27 26 0,0-26 15,-53 27-15,27-27 16,-53 26-16,-1 1 0,1-1 15,0-26-15,-27 27 0,1-1 16,25 1-16,-25-1 16,26 0-16,-1-26 0,1 27 15,26-1-15,1-26 16,25 27-16,28-27 0,-1 0 16,0 26-16,26-26 15,1 0-15,26 27 0,0-27 16,0 0-16,0 0 0,27 0 15,0 26-15,-1-26 16,-26 0-16,27 0 0,-1 0 16,1 0-16,-1 0 15,1 0-15,-1 0 0,1 0 16,-1 27-16,1-27 16,52 0 15</inkml:trace>
  <inkml:trace contextRef="#ctx0" brushRef="#br0" timeOffset="8069">1403 4094 0,'26'0'16,"-26"26"-1,0 1 17,0-1-32,0 1 0,-26-1 15,26 27-15,0-27 16,0 1-16,-27-27 16,27 26-16,0 1 0,27-54 62,-27 1-62,26-1 16,-26 1-16,27-27 15,-27 27-15,26-1 16,-26 1-16,27-1 0,-27 1 16,26 26-16,-26-27 0,26 27 15,1 27 1,-1-1-16,1 1 15,-1-1 1,27 1-16,-26-1 0,-1-26 16,1 26-16,-1 1 0,1-27 15,-1 26 1,0-26 0,-26-26-16,0-1 15,0 1-15,0 0 16,0-1-16,0 1 0,0-1 15,0 1-15,27-1 16,-27 1-16,0-1 16,26 27-16,1 0 47</inkml:trace>
  <inkml:trace contextRef="#ctx0" brushRef="#br0" timeOffset="8304">2329 3961 0,'0'-26'16,"26"26"-16,-26 26 31,0 1-15,0-1-1,0 1-15,0-1 16,-26 1-16,26 26 0,0-27 16,0 27-16,-27-27 15,27 1-15,0-1 0,0 1 16,-26-27-16,26 26 16</inkml:trace>
  <inkml:trace contextRef="#ctx0" brushRef="#br0" timeOffset="8808">2540 4200 0,'0'-27'15,"27"27"-15,-1 0 16,-26 27 15,0-1-15,0 0-1,0 1-15,27-27 16,-27 26-16,26-26 16,1 0-1,-1 0 1,1-26-16,-1 26 16,-26-27-16,53 1 0,-26 0 15,-1-1 1,0 1-16,1 26 0,-27-27 15,26 27-15,-26 27 32,27-1-32,-1 1 15,1-1 1,-1-26 0,1 26-16,-1-26 15,1 0-15,-1-26 16,0 26-16,-26-26 15,27 26-15,-27-27 16,0 1-16,0-1 16,0 1-16,-27-1 0,27 1 15,-26-1-15,26 1 16,-26-1-16,-1 1 16</inkml:trace>
  <inkml:trace contextRef="#ctx0" brushRef="#br0" timeOffset="10669">30 2083 0,'0'-27'0,"0"1"31,0 52 1,26 1-17,-26-1-15,0 1 0,27-1 16,-27 27-16,0-26 0,0 52 16,26-26-16,-26 0 15,0 26-15,0 1 0,0-28 16,27 28-16,-27-1 15,0-26-15,0 27 0,0-28 16,0 1-16,0-26 0,0 26 16,0-27-16,0 1 15,0-1-15,26 1 16,-26-1 0,27-26-16,-1 27 15,1-27 1,-1 26-16,0-26 15,1 0-15,26 26 0,-27-26 16,27 0-16,0 27 16,0-27-16,26 0 0,-26 0 15,27 0-15,26 0 0,-27 0 16,53 0-16,-26-27 16,53 27-16,-27 0 0,27-26 15,0 26-15,-1 0 16,1-26-16,0 26 0,26 0 15,-26-27-15,0 27 0,26 0 16,-26-26-16,26 26 16,0 0-16,-26 0 0,26-27 15,-26 27-15,-27 0 16,0 0-16,-26 0 0,0 0 16,0 0-16,-27 0 15,53 0-15,-79 0 16,0 0-16,0 0 0,0 0 15,-26-26-15,25 26 16,-25 0-16,-1 0 0,1 0 16,-1 0-16,1 0 31,-27-27-15,0 1 15,0-1-16,0 1 1,0-1 0,0 1-16,0-1 15,0-25-15,0-1 16,0 0-16,0 0 0,0 0 16,0-27-16,0 1 15,0 0-15,0-1 0,-27 1 16,27 0-16,0-1 0,0 27 15,0-26-15,-26 26 16,26 0-16,0 27 0,0-27 16,-27 26-16,27 1 0,-26-1 15,26 1-15,-27-1 16,27 1 0,-26 26-16,0 0 46,-1 0-46,1 0 16,-27 0-16,0 0 0,-27 26 16,-25-26-16,-28 27 15,1-27-15,-53 26 0,0-26 16,-27 27-16,-26-27 16,0 26-16,0 1 0,-1-27 15,1 26-15,27 1 0,-28-1 16,1-26-16,27 27 15,25-1-15,-25-26 0,52 27 16,0-27-16,1 26 16,52-26-16,26 0 0,1 0 15,26 0-15,0 0 0,27 0 16,-1-26 62,1 26-31,-1 0-31,1 0-16,-1 26 0,1-26 15,-27 0-15,27 26 16,-27-26-16,26 0 0,-26 0 15,27 27-15,-1-27 16,1 0-16,-1 0 16,27 26 15</inkml:trace>
  <inkml:trace contextRef="#ctx0" brushRef="#br0" timeOffset="13068">1879 2533 0,'26'-27'0,"-26"1"32,0-1-17,-26 27 1,0 0-16,-1 0 15,1 0 1,-1 27-16,1-27 0,-1 0 16,1 26-16,-1-26 0,1 27 15,26-1 1,0 1-16,26-27 16,1 26-16,-1-26 0,1 27 15,26-1-15,-27-26 16,27 26-16,-27 1 0,1-27 15,-1 26-15,1 1 16,-27-1-16,-27 1 16,1-27-16,-27 26 0,27 1 15,-27-27-15,0 26 16,0-26-16,0 0 0,0 0 16,26 0-16</inkml:trace>
  <inkml:trace contextRef="#ctx0" brushRef="#br0" timeOffset="13453">2249 2638 0,'27'0'0,"-27"27"47,-27-27-32,27 26-15,0 1 16,0-1-16,0 1 16,0-1-1,0 1-15,27-27 0,-1 0 16,1 0-16,-1 0 16,1 0-16,-1-27 15,1 1-15,-1 26 0,1-27 16,-1 1-16,0-1 15,-26 1-15,0-1 0,0 1 16,-26 26-16,0-26 0,-1 26 16,1 0-1,-1 0-15,1 0 0,-1 26 16,27 0 0,27-26-1</inkml:trace>
  <inkml:trace contextRef="#ctx0" brushRef="#br0" timeOffset="13712">2964 2453 0,'0'-26'16,"0"-1"-16,0 1 0,-27-1 16,27 1-16,-53 0 15,27 26-15,-1 0 16,-25 0-16,25 0 0,1 26 15,-1-26-15,1 26 0,26 27 16,0-26-16,0 26 16,0 0-16,26 0 0,1 0 15,-1 26-15,1-26 16,25 26-16,-25-26 0,-1 0 16,-26 0-16,27-27 15,-27 1-15,0-1 0,-27 1 16</inkml:trace>
  <inkml:trace contextRef="#ctx0" brushRef="#br0" timeOffset="13861">2646 2639 0,'0'-27'0,"0"1"16,27 26-16,-1-27 15,1 27-15,-27-26 0,26 26 16,1 0-16,-1 0 0,1 0 15,-1 0-15</inkml:trace>
  <inkml:trace contextRef="#ctx0" brushRef="#br0" timeOffset="14073">3123 2400 0,'0'-26'15,"-27"26"-15,27-27 16,-26 27-1,26 27 1,0-1-16,0 1 16,0-1-16,0 1 15,26-1-15,-26 27 0,27-26 16,-27-1-16,0 27 16,26-27-16,-26 1 0,26-1 15</inkml:trace>
  <inkml:trace contextRef="#ctx0" brushRef="#br0" timeOffset="14198">3070 2639 0,'0'-27'15,"0"1"-15,0-1 0,26 1 16,27 26-16,0-27 16,26 1-16,-26 26 0,27-27 15</inkml:trace>
  <inkml:trace contextRef="#ctx0" brushRef="#br0" timeOffset="16007">107 337 0,'0'-27'0,"27"27"15,-27 27 32,0-1-31,26 1-16,-26-1 0,0 27 15,0 0-15,0 0 16,0 26-16,0-26 0,0 26 16,0 1-16,0 26 15,0-53-15,-26 26 0,26 0 16,0-26-16,0 0 0,-27 0 16,27 0-16,0 0 15,0-27-15,0 1 0,0-1 16,0 1-16,0-1 15,0 1-15,0-1 32,27-26-17,-1 0-15,1-26 16,-1 26-16,27 0 16,0-27-16,26 27 0,-26 0 15,27-26-15,25 26 0,-25 0 16,26 0-16,-1-27 15,28 27-15,-1-26 0,0 26 16,1 0-16,25-27 16,-25 27-16,25 0 0,1-26 15,0 26-15,-27 0 0,27 0 16,-27 0-16,27 0 16,-27 0-16,1 0 0,25 0 15,-25 0-15,25 26 16,1-26-16,-27 0 0,27 27 15,-27-27-15,1 0 0,-27 0 16,-1 0-16,1 0 16,0 0-16,-26 0 0,25 0 15,-52-27-15,27 27 16,-27 0-16,-27 0 0,27-26 16,-27 26-16,1 0 15,-27-27 32,0 1 0,0-1-31,0 1-16,0 0 15,0-27-15,26 26 16,-26-26-16,0 0 0,0-26 15,27 26-15,-27-26 16,26-1-16,-26 1 0,0-27 16,0 27-16,0 26 0,0-27 15,0 28-15,0-1 16,0 0-16,-26 0 0,26 26 16,0 1-16,-27-1 15,27 1-15,-26-1 16,-1 1-1,1 26 17,-1-26-17,-25 26 1,25 0-16,-26 0 0,-26 0 16,-27 0-16,0 0 15,-53 0-15,-26 0 0,-27 26 16,-26-26-16,-26 0 0,-1 26 15,1-26-15,-27 0 16,26 27-16,27-27 0,-27 0 16,54 26-16,-1-26 15,0 0-15,54 27 0,-28-27 16,54 0-16,0 26 16,52-26-16,-25 0 0,52 0 15,0 0-15,0 27 0,26-27 16,1 0-16,-1 0 15,1 0 32,-1 0-31,1 0 0,0 0-16,-1 0 15,27 26-15,-26-26 16,-1 0-16,1 0 15,26 27-15</inkml:trace>
  <inkml:trace contextRef="#ctx0" brushRef="#br0" timeOffset="16428">1429 654 0,'-26'0'0,"-1"0"16,54 0 15,-1-26-31,1 26 15,26 0-15,-1 0 16,1-27-16,0 27 0,0 0 16,27-26-16,-54 26 15,27 0-15,-27 0 0,-52 0 16</inkml:trace>
  <inkml:trace contextRef="#ctx0" brushRef="#br0" timeOffset="16607">1509 681 0,'0'26'31,"26"-26"-31,-26 26 16,0 1-16,0 26 16,26 0-16,-26-27 0,27 27 15,-27 0-15,0 0 0,26 0 16,1-27-16,-27 1 15,26-1-15</inkml:trace>
  <inkml:trace contextRef="#ctx0" brushRef="#br0" timeOffset="16992">1958 919 0,'27'0'0,"-27"-27"16,26 27-1,-52 0 1,26 27 0,-27-27-16,27 26 0,0 1 15,-26-27-15,26 26 0,0 1 16,0-1 0,0 0-16,26-26 15,1 0 1,-1 0-16,1 0 0,-27-26 15,26 26-15,1-26 16,-27-1-16,26 1 16,-26-1-16,0 1 15,-26-1-15,-1 27 16,27-26-16,-26 26 0,26-27 16,-27 27-16,1 0 15,26 27 1,0-1-1,26-26-15,-26 27 16</inkml:trace>
  <inkml:trace contextRef="#ctx0" brushRef="#br0" timeOffset="17371">2567 839 0,'0'-26'31,"-27"26"-31,1 0 0,0 0 16,-1 0-16,1 26 15,-1-26-15,1 27 0,-1-27 16,1 26-16,26 1 0,0-1 16,0 1-16,0-1 15,0 1-15,26-1 0,-26 0 16,27-26-16,-1 27 0,1-27 15,-1 0-15,1 0 16,-1-27 0,0 27-16,1-26 0,-1 0 15,-26-1-15,27 1 0,-27-1 16,0 1-16,0-1 0,0 1 16,-27 26-1,27-27-15,-26 27 0,-1 0 16,1 0-1,0 0-15,26-26 16</inkml:trace>
  <inkml:trace contextRef="#ctx0" brushRef="#br0" timeOffset="17609">2937 469 0,'0'-27'16,"0"54"0,0-1-16,0 1 15,0-1-15,0 1 0,0 26 16,0-27-16,0 27 16,27 0-16,-27-27 0,0 27 15,26 0-15,-26-26 16,0 26-16,0-27 0,27 1 15</inkml:trace>
  <inkml:trace contextRef="#ctx0" brushRef="#br0" timeOffset="17988">3493 733 0,'26'0'15,"-26"-26"-15,27 26 16,-27-26-16,0-1 16,-27 27-1,1 0-15,0-26 16,-1 26-16,-26 0 0,0 26 16,27-26-16,-27 27 15,26-27-15,1 26 0,-1-26 16,27 26-16,27-26 15,-1 27-15,27-27 16,0 26-16,0 1 0,27-27 16,-28 26-16,28 1 15,-27-1-15,0-26 0,-27 27 16,1-1-16,-27 1 16,-53-1-16,26 1 15,-26-27-15,-26 26 0,26 0 16,-26-26-16,-1 27 15,27-27-15,27 0 0</inkml:trace>
  <inkml:trace contextRef="#ctx0" brushRef="#br0" timeOffset="18144">3467 733 0,'26'0'0,"-52"27"31,-1-1-31,1 1 0,-27-1 16,26 27-16,-52 0 16,26 27-16,-26-28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04T05:56:06.153"/>
    </inkml:context>
    <inkml:brush xml:id="br0">
      <inkml:brushProperty name="width" value="0.05" units="cm"/>
      <inkml:brushProperty name="height" value="0.05" units="cm"/>
      <inkml:brushProperty name="color" value="#ED1C24"/>
      <inkml:brushProperty name="fitToCurve" value="1"/>
    </inkml:brush>
  </inkml:definitions>
  <inkml:trace contextRef="#ctx0" brushRef="#br0">318 1778 0,'-26'-27'0,"-1"27"16,1-26-16,0-1 16,-1 27-1,27 27-15,-26-27 16,26 26-16,0 1 16,0 26-16,-27 0 0,27-1 15,0 28-15,-26-1 0,26 1 16,-27-1-16,27 27 15,-26-27-15,26 27 0,-27-27 16,27 1-16,0 26 16,-26-27-16,26-26 0,0 26 15,0-26-15,0 0 16,0-26-16,0 25 0,0-25 16,0-1-16,0 1 15,26-27 1,-26 26-16,27-26 0,-1 0 15,-26 27 1,27-27-16,-1 0 0,1 0 16,26 26-16,-1-26 0,1 0 15,27 0-15,-1 27 16,27-27-16,0 0 0,26 0 16,0-27-16,1 27 0,52-26 15,-26 26-15,26-27 16,0 27-16,0-26 0,0 26 15,1-27-15,25 27 16,1 0-16,0-26 0,-1 26 16,1 0-16,26 0 0,0 0 15,-26-27-15,26 27 16,-53 0-16,27 0 0,-53 0 16,-1 0-16,1 0 15,-53 0-15,0 0 0,0 0 16,-27-26-16,0 26 0,-26 0 15,-26 0-15,-1 0 16,1 0-16,-27-26 78,-27 26-62,27-27-1,-26 1-15,-1-1 0,27 1 16,-26-27-16,-1 0 0,27 26 16,-26-52-16,26 26 15,-26-26-15,26-1 0,0 1 16,0 0-16,0-1 0,0 1 16,-27 0-16,27-27 15,-26 26-15,26 1 0,-27 26 16,1-26-16,-1 26 15,1 0-15,-1 26 0,1 1 16,-1-1-16,1 1 16,0 26 31,-1 0-47,1 0 0,-1 26 15,1-26-15,-27 0 16,-27 0-16,1 0 0,-27 0 15,0 27-15,-52-27 0,-28 0 16,-25 26-16,-1-26 16,-26 27-16,-27-27 0,1 0 15,-1 26-15,1-26 16,-1 27-16,0-27 0,27 26 16,-26-26-16,52 0 0,-26 27 15,53-27-15,-1 0 16,54 0-16,0 0 0,26 0 15,27 26-15,26-26 16,0 0-16,26 0 0,1 0 16,-1 0-16,1 0 15,26 27 63</inkml:trace>
  <inkml:trace contextRef="#ctx0" brushRef="#br0" timeOffset="727">821 2386 0,'0'27'16,"0"-1"0,0 1-1,0-1-15,0 1 0,0-1 16,0 0-16,0 1 0,0-1 16,0 1-16,0-1 15,0 1-15,0-1 0,-26 1 16,26-1-16,0 1 15,0-54 17,0 1-17,26-1-15,-26-26 0,0 0 16,27 0-16,-27 1 16,26-1-16,0-27 0,1 27 15,-1-26-15,1 26 16,-1 27-16,27-27 0,-26 26 15,26 27-15,0 0 0,-1 0 16,-25 0-16,26 0 16,-27 27-16,1-1 0,-27 27 15,0-26-15,0 25 16,-27-25-16,1 26 0,-27-27 16,0 27-16,0-26 0,0-1 15,0 1-15,0-1 16,27-26-16,-1 0 0,1 0 15,-1 0-15,54-26 32,-1 26-17,1 0 1,-27 26-16,53-26 0,-27 26 16,1 1-16,26-1 0,-27 1 15,27-27-15,-27 26 16,27 1-16,-26-27 0,-1 0 15</inkml:trace>
  <inkml:trace contextRef="#ctx0" brushRef="#br0" timeOffset="1074">1562 2492 0,'0'-26'16,"0"52"15,26 1-15,-26-1-16,0 0 15,27 1-15,-27 26 0,26-27 16,-26 1-16,27-27 0,-1 26 16,-26 1-16,27-27 15,-1 0-15,1 0 16,-1-27-16,1 27 15,-27-26-15,26-1 0,0-26 16,1 27-16,-27-1 16,26 1-16,-26 0 0,0-1 15,0 1-15,-26 26 32,26 26-32,-27-26 15,27 27-15</inkml:trace>
  <inkml:trace contextRef="#ctx0" brushRef="#br0" timeOffset="1482">1985 2545 0,'-26'0'15,"52"0"32,-26 26-31,27 1-16,-1-1 15,-26 1-15,27-1 16,-27 1 0,0-54 15,26 1-31,1-1 15,-27 1 1,26-1-16,0 1 16,1 0-16,-1-1 15,1 27-15,-1 0 16,1 0-16,-1 27 16,-26-1-16,27 0 15,-27 1-15,0-1 16,26-26-16,-26 27 0,0-1 15,27-26-15</inkml:trace>
  <inkml:trace contextRef="#ctx0" brushRef="#br0" timeOffset="1692">2567 2386 0,'0'-53'0,"0"27"16,0-1-16,0 1 0,0 52 31,0 1-15,0-1-16,0 1 15,27 26-15,-27-27 0,0 27 16,26 0-16,-26-27 0,0 1 16,0-1-16,0 1 15</inkml:trace>
  <inkml:trace contextRef="#ctx0" brushRef="#br0" timeOffset="2016">2435 2624 0,'0'-26'0,"0"-1"16,27 27 0,-27-26-16,26 26 15,0-26-15,1 26 0,-1-27 16,1 27-16,26 0 15,-27 0-15,27-26 0,-26 26 16,-1 0-16,0 0 16,1 0-16,-54 0 31,27-27-15,-26 27-16,26 27 31,26-1-16,-26 1-15,0-1 0,0 27 16,27-27-16,-27 1 16,0-1-16,0 1 0</inkml:trace>
  <inkml:trace contextRef="#ctx0" brushRef="#br0" timeOffset="2190">2779 2148 0,'-26'-26'0,"26"-1"0,-27 27 15,27 27 1,0-1 0,27-26-16</inkml:trace>
  <inkml:trace contextRef="#ctx0" brushRef="#br0" timeOffset="2946">2858 2386 0,'27'0'16,"-27"27"0,26-27-1,-26 26-15,27-26 0,-27 27 16,0-1-16,26-26 15,-26 27-15,27-1 0,-27 0 16,0 1-16,0-1 16,0 1-1,0-54 1,0 1 0,0-1-1,26 1-15,-26 0 0,27-1 16,-1 1-16,-26-1 15,27 1-15,-27-1 0,26 27 16,0 0-16,1 0 31,-27 27-31,0-1 0,26 1 16,1-1 0,-27 1-16,26-1 0,1 0 15,-27 1 1,26-27-16,1-27 31,-1 1-15,-26 0-16,27-1 15,-1 1-15,0 26 0,1-27 16,-27 1-16,26 26 16,1-27-16,-1 27 15,1 27 1,-27-1-16,26-26 15,-26 27-15,27-1 0,-1 1 16,1-1-16,-1 0 16,1-26-16,-1 0 15,0 0 1,1 0-16,-1 0 0,1-26 16,-1 0-16,1-1 15,-27 1-15,26 26 16,-26-27-16,0 1 15,-26 26 1,26 26 0,0 1-1,26-1 1,-26 1-16,27-1 0,-1 0 16,1-26-16,26 27 0,-27-27 15</inkml:trace>
  <inkml:trace contextRef="#ctx0" brushRef="#br0" timeOffset="5640">292 270 0,'0'-27'0,"0"1"0,0-1 16,0 1-16,-27-1 15,27 1-15,-26 26 16,26 26 15,-26 1-31,26 26 16,0 0-16,-27 0 0,27-1 16,0 28-16,-26-1 15,26 1-15,0-1 0,0-26 16,-27 26-16,27 1 0,0-1 15,0-26-15,0 0 16,-26 0-16,26 0 0,0 0 16,0-27-16,0 1 15,26-1-15,-26 0 16,27-26-16,-27 27 0,26-27 16,1 0-1,-1 0-15,27 0 0,0 0 16,26 0-16,1 0 15,-1 0-15,27-27 0,0 27 16,26-26-16,0 26 0,27 0 16,0 0-16,26 0 15,0-26-15,27 26 0,-27 0 16,27 0-16,-1 0 0,-25 0 16,25 0-16,1 0 15,0 0-15,-27 0 0,26 26 16,-25-26-16,-1 0 15,0 0-15,-26 26 0,0-26 16,-27 0-16,0 0 16,-26 0-16,-27 0 0,1 27 15,-27-27-15,0 0 0,-1 0 16,-25 0-16,-1 0 16,-52 0-1,-1 0 1,1 0-16,0 0 0,-1-27 15,1 27-15,26-26 32,0 0-1,0-1-31,0 1 0,0-1 16,0-26-16,0 0 0,0 0 15,0 0-15,0 1 16,0-28-16,0 1 0,0-1 15,0 1-15,0 0 16,0-1-16,0 1 0,0 26 16,0 0-16,0 0 0,0 0 15,0 27-15,0-1 16,-27 1-16,27-1 0,0 1 16,0-1-1,-26 27 1,26-26 15,-27 26-15,1 0-1,-1 0-15,-26 0 16,1 0-16,-54 26 0,0-26 16,-53 0-16,0 0 15,-26 27-15,-53-27 0,0 0 16,0 26-16,-53-26 0,26 0 15,1 0-15,-27 27 16,26-27-16,0 0 0,27 0 16,27 26-16,25-26 0,28 0 15,-1 0-15,53 0 16,0 0-16,53 0 0,0 0 16,27 0-16,-1-26 15,1 26-15,0 0 31,26-27-15,26 27 47,-26 27-48,-26-27 16,-1 0-15,27 26 0</inkml:trace>
  <inkml:trace contextRef="#ctx0" brushRef="#br0" timeOffset="6637">1483 693 0,'0'-27'0,"0"1"16,0 0-16,0 52 31,-27 0-15,27 1-16,0 26 15,-26-27-15,26 1 0,0-1 16,0 1-16,-27-1 0,27 1 16,0-1-16,0 1 15,0-54 16,0 1-31,0-1 16,0 1-16,0-1 0,0-26 16,0 0-16,0 0 15,27 1-15,-27-1 0,26 0 16,1 0-16,-1 0 16,27 26-16,-27 1 0,27 0 15,0 26-15,-26 0 0,26 0 16,-27 0-16,27 0 15,-53 26-15,26 0 0,-26 1 16,0-1-16,-26 1 16,0-1-16,-1 1 0,-26-1 15,0 1-15,0-1 0,0 1 16,27-1-16,-27 0 16,0-26-16,27 27 0,-1-27 15,27 26 1,27-26-16,-1 0 15,27 0-15,-27 0 0,27 0 16,27 0-16,-27 0 16,0 0-16,26 0 0,-26 0 15,0 27-15,-27-27 16,1 26-16,-1-26 0,1 27 16,-27-1-16,-27-26 0,1 27 15,-1-1-15,-26-26 16,0 27-16,1-27 0,-1 0 15,0 0-15,0 0 0,26 0 16,-26 0-16,27-27 16,-1 27-16</inkml:trace>
  <inkml:trace contextRef="#ctx0" brushRef="#br0" timeOffset="8341">2144 799 0,'-26'-27'15,"26"1"1,0-1-16,0 1 15,0-1-15,0 1 0,26 0 16,0 26-16,1-27 16,-1 27-16,27 0 0,-26 0 15,26 0-15,0 0 0,-27 27 16,27-1-16,-27 0 16,1-26-16,-1 27 0,1-1 15,-27 1-15,0-1 16,-27 1-16,1-1 0,-1-26 15,1 27-15,0-27 0,-1 26 16,-26-26-16,27 0 16,26-26-16,0-1 15,0 1 1,26-1-16,1 1 0,-1-1 16,1 1-16,-1-1 0,27 27 15,-27-26-15,27 0 16,-26 26-16,-1 0 0,27-27 15,-26 27-15,-1 0 16,1-26-16,-27 52 47,-27-26-47,27 27 16,0-1-16,-26-26 15,26 26-15,0 1 0,0-1 16,0 1-16,0-1 0,0 1 15,26-1-15,1 1 16,-1-1-16,0-26 0,1 0 16,-1 0-16,1 0 15,-1 0-15,1 0 0,-1-26 16,-26-1-16,27 1 16,-27-1-16,26 1 0,-26-1 15,0 1-15,-26-1 0,-1 1 16,1 0-16,-1 26 15,1-27-15,-1 27 0,-26 0 16,27-26-16,0 26 0,-1 0 16,27 26-1,27-26 1,-1 27 0,0-27-16,27 0 0,-26 0 15,-1 0-15,27 0 0,-26 0 16,-1-27-16,1 27 15,-1 0-15,0 0 0,1-26 16,-1 26-16,1 0 16,-27 26 15,0 1-15,0-1-16,0 0 15,0 1-15,26-1 16,-26 1-16,0-1 0,27 1 15,-27-1-15,0 1 16,26-27 0,1 0-16,-1 0 15,1-27 1,-1 1-16,0 26 0,1-27 16,-1 1-16,1-1 0,-1-26 15,1 27 1,-27 0-16,0-1 0,26 27 15,-26 27 1,0-1 0,0 0-16,0 1 0,0-1 15,27 1-15,-27-1 16,26 1-16,1-1 0,-1 1 16,1-1-16,-1-26 15,0 0-15,1 0 16,-1 0-16,1-26 0,-1-1 15,1 1 1,-27-1-16,26-26 0,-26 27 16,0-1-16,-26 1 0,-1 0 15,27-1-15,-26 1 16,-1 26-16,1 0 16,-1 0-1,27 26 1,27-26-16</inkml:trace>
  <inkml:trace contextRef="#ctx0" brushRef="#br0" timeOffset="8605">4102 614 0,'26'0'0,"-26"-27"16,-26 27 0,-1 0-1,1-26-15,0 26 0,-1 0 16,27 26-1,0 1-15,27-27 16,-27 26-16,26-26 0,-26 26 16,26 1-16,1-1 15,-1 1-15,1-1 0,-1 1 16,-26-1-16,27 1 16,-27-1-16,-27 1 15,1-27-15,-1 0 16,1 0-1,-1 0-15</inkml:trace>
  <inkml:trace contextRef="#ctx0" brushRef="#br0" timeOffset="8971">4234 693 0,'53'-27'0,"-26"27"15,-1 0-15,1 0 16,-27 27-1,0-1 17,26-26-32,0 27 15,1-27 1,-1 0-16,1-27 16,-1 1-16,-26-1 15,0 1 1,0 0-16,-26-1 15,-1 27 1,1 0-16,-1 0 16,1 0-16,0 27 0,-1-27 15,1 26-15,26 0 16,-27 1-16,27-1 0,0 1 16,0-1-16,27 1 0,-1-1 15,1 1-15,-1-27 16,0 26-16,1-26 0</inkml:trace>
  <inkml:trace contextRef="#ctx0" brushRef="#br0" timeOffset="9276">4605 561 0,'0'-27'15,"0"1"-15,26 52 16,1 1-1,-27-1 1,26 27-16,-26-27 0,0 1 16,27-1-16,-27 1 15,0-1-15,0 1 0,0-1 16,-27-52 15,27-1-31,0 1 16,0-27-16,0 26 15,27-25-15,-1 25 0,0-26 16,27 27-16,-26-1 0,-1 27 16,27-26-16,-26 26 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04T05:56:19.896"/>
    </inkml:context>
    <inkml:brush xml:id="br0">
      <inkml:brushProperty name="width" value="0.05" units="cm"/>
      <inkml:brushProperty name="height" value="0.05" units="cm"/>
      <inkml:brushProperty name="color" value="#ED1C24"/>
      <inkml:brushProperty name="fitToCurve" value="1"/>
    </inkml:brush>
  </inkml:definitions>
  <inkml:trace contextRef="#ctx0" brushRef="#br0">0 371 0,'0'-27'16,"0"1"15,27 26 0,-1 0-15,1-27-16,26 27 0,-1-26 15,1-1-15,0 27 0,27-26 16,-1-1-16,0 27 16,-26-26-16,0 0 0,0 26 15,0-27-15,-26 27 16,-1-26-16,-52 26 15,-1 0 1</inkml:trace>
  <inkml:trace contextRef="#ctx0" brushRef="#br0" timeOffset="228">609 27 0,'-27'0'15,"27"-27"-15,27 27 32,-1 0-17,1 0 1,-1 0-16,1 27 16,-1-27-16,-26 26 15,0 27 1,-53-26-16,-26 25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04T05:58:20.218"/>
    </inkml:context>
    <inkml:brush xml:id="br0">
      <inkml:brushProperty name="width" value="0.05" units="cm"/>
      <inkml:brushProperty name="height" value="0.05" units="cm"/>
      <inkml:brushProperty name="color" value="#ED1C24"/>
      <inkml:brushProperty name="fitToCurve" value="1"/>
    </inkml:brush>
  </inkml:definitions>
  <inkml:trace contextRef="#ctx0" brushRef="#br0">299 503 0,'0'27'0,"26"-27"16,1 0 15,-27-27-15,26 27 0,-26-26-1,-26 26-15,-1 0 16,1-27-1,-1 27-15,-26 0 16,27 0-16,-1 0 0,-26 27 16,27-1-16,0 1 15,-1-1-15,1 0 0,26 27 16,0-26-16,0-1 16,0 27-16,0-26 0,26-1 15,1 1-15,25-1 0,-25 0 16,26-26-16,-27 0 15,27 0-15,0 0 0,-26-26 16,25 0-16,-25-27 16,-1 0-16,1 0 0,-27 0 15,0-26-15,0 26 16,0-27-16,0 1 0,-27-1 16,27 1-16,-26 26 0,26 0 15,-27 27-15,27-1 0,0 54 31,0 26-31,0 0 0,0 0 16,0 26-16,0-26 16,27 26-16,-27 1 0,26-27 15,-26-1-15,27 28 0,-27-27 16,26-27-16,-26 27 16,27-26-16,-27-1 0</inkml:trace>
  <inkml:trace contextRef="#ctx0" brushRef="#br0" timeOffset="366">801 582 0,'-26'-26'32,"52"26"-1,1 0-31,-1 0 0,1 0 15,26 0-15,-27 0 16,27 0-16,-27 0 0,1 0 16,-1 0-16,1 0 15,-1-26-15,-26-1 16,0 1-16,-26 26 16,-1-27-16,1 1 15,-1 26-15,1-27 0,0 27 16,-1 0-16,-26 0 0,27 27 15,26-1-15,-27 1 16,27-1-16,-26 27 0,26-27 16,0 27-16,26-26 15,1-1-15,-1 1 0,1-1 16,-1 1-16,27-27 0,0 0 16</inkml:trace>
  <inkml:trace contextRef="#ctx0" brushRef="#br0" timeOffset="679">1701 477 0,'0'-27'16,"26"1"-16,-26-1 15,-26 1-15,-1 26 16,1 0-16,0 0 16,-1 0-16,-26 0 0,27 26 15,-1-26-15,1 27 0,-1-1 16,27 1-16,0-1 15,27 1-15,-1-1 16,1 0-16,-1 1 16,1-27-16,-1 26 0,1-26 15,-1 27-15,0-1 0,1-26 16,-27 27-16,0-1 16,0 1-16,-27-27 15,1 0-15,0 26 0,-1-26 16,1 0-16,-1 0 15,1-26-15,-1-1 16</inkml:trace>
  <inkml:trace contextRef="#ctx0" brushRef="#br0" timeOffset="888">1913 503 0,'26'0'16,"1"-26"-16,-1 26 0,-26 26 47,0 1-47,26-1 15,1 0-15,-27 1 16,26-1-16,1 27 0,-1-26 16,-26-1-1,0 1-15,27-27 0</inkml:trace>
  <inkml:trace contextRef="#ctx0" brushRef="#br0" timeOffset="1044">2124 133 0,'-26'-27'16,"26"1"-16,-27 26 15,1 26-15,26 1 16,0-1-16,0 1 15</inkml:trace>
  <inkml:trace contextRef="#ctx0" brushRef="#br0" timeOffset="1927">2230 450 0,'-26'0'0,"26"-26"32,0-1-17,0 54 32,26-27-47,-26 26 16,27-26-1,-1 27 1,0-27 47,-26-27-48,27 27-15,-1 0 31,-26-26-31,27 26 16,-1-27 15,-26 1 16,-26 26-16,-1 0-15,1 0-16,26 26 0,-27-26 16,27 27-16,-26-1 0,26 1 15,0-1-15,0 1 16,26-1-16,1 0 16,-1 1-16,1-27 15,-1 0-15,27 0 0,-26 0 16,-1 0-16,1-27 0,-1 1 15,-26 0 1,27 26-16,-27-27 0,0 1 16,0-1-1,0 54 1,0-1-16,0 27 16,0-27-16,0 27 15,26 27-15,0-27 0,1 0 16,-1 26-16,-26-26 15,27 0-15,-27 0 0,0-27 16,0 1-16,-27-1 0,-26-26 16,27 0-1,0-26-15,-1-1 0,1 1 16,-1-27-16,1 0 0,26 26 16,0-26-16,0 1 15,26-1-15,1 0 0,26 0 16,-27 26-16,27-26 15,0 27-15,-27 0 0,27-1 16</inkml:trace>
  <inkml:trace contextRef="#ctx0" brushRef="#br0" timeOffset="2245">2971 397 0,'0'-26'0,"0"-1"16,0 1 15,26 26-31,1 26 31,-27 1-31,26-27 0,-26 26 16,27 1-16,-1 26 0,1-27 16,-1 1-16,-26-1 15,27 0-15,-1 1 16,-52-54 15,26 1-15,0 0-16,0-1 15,26 1-15,1-1 0,-27-26 16,26 53-16,0-26 16,1 26-16,-1 0 0,1 0 15,-1 26-15,1 1 16,-27 26-16,26 0 0,-26-1 16,0 1-16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04T05:58:29.800"/>
    </inkml:context>
    <inkml:brush xml:id="br0">
      <inkml:brushProperty name="width" value="0.05" units="cm"/>
      <inkml:brushProperty name="height" value="0.05" units="cm"/>
      <inkml:brushProperty name="color" value="#ED1C24"/>
      <inkml:brushProperty name="fitToCurve" value="1"/>
    </inkml:brush>
  </inkml:definitions>
  <inkml:trace contextRef="#ctx0" brushRef="#br0">26 529 0,'0'-27'15,"0"1"-15,0-1 0,-26 1 16,26 0 0,0 52 15,0 27-15,0-27-16,0 27 15,0-26-15,0 52 16,0-26-16,0-27 0,0 27 15,0 0-15,0-26 16,0-1-16,0 1 0,0-1 16,0-52-1,0-1 1,0 1-16,0-1 0,0-26 16,0 0-16,0 1 15,0-1-15,0-27 0,26 27 16,-26 0-16,0 1 0,27-1 15,-27 0-15,0 26 16,26 27-16,1 0 16,-1 27-1,1 26-15,-27-27 0,26 27 16,1-27-16,-27 27 0,0 0 16,26 0-16,-26-26 15,0-1-15,0 1 0,0-1 16,0 0-16,0-52 31,0 0-15,0-1-16,0-26 0,26 27 15,1-27-15,-1-27 0,1 28 16,26-1-16,-27 26 16,1 1-16,-1-1 0,1 27 15,-1 0-15,1 27 0,-1-1 16,-26 27-16,0 0 15,26 0-15,-26 26 0,0-26 16,0 0-16,0 0 16,0 0-16,0-27 0,0 27 15</inkml:trace>
  <inkml:trace contextRef="#ctx0" brushRef="#br0" timeOffset="594">1085 635 0,'0'-27'0,"26"1"16,-26-1-16,0 1 0,-26-1 15,26 1-15,-27-1 16,1 27-16,-1-26 0,1 52 16,-1 1-16,1-1 15,26 1-15,-27-1 16,1 1-16,26-1 0,-26 27 15,26-26-15,0-1 16,0 0-16,0 1 0,0-1 16,26-26-16,0 0 15,1 0-15,-1 0 16,1 0-16,-1-26 0,1-1 16,-1 1-16,1 0 0,-27-1 15,26-26-15,-26 27 16,27-1-16,-27 1 0,0-1 15,0 54 1,0-1 0,26 1-16,-26 26 0,0-27 15,27 1-15,-1 25 16,-26-25-16,26-1 0,1 1 16,-1-27-16,1 0 15,26 0-15,-27 0 0,1-27 16,-1 1-16,1-1 0,-1 1 15,-26 0-15,26-27 16,-26 26-16,0-26 0,0 27 16,0-1-16,0 1 15,-26-1-15,26 1 0,-26 26 16,26 26 0,0 1-16,26-1 15,-26 1-15,26-1 0,1 1 16,-1 26-16,1-27 15,-27 1-15,26-27 0,1 26 16</inkml:trace>
  <inkml:trace contextRef="#ctx0" brushRef="#br0" timeOffset="744">1587 238 0,'-26'-27'0,"-1"27"15,1-26-15,0 26 16,26 26 0,0 1-16</inkml:trace>
  <inkml:trace contextRef="#ctx0" brushRef="#br0" timeOffset="1098">1772 449 0,'-27'0'31,"54"27"-15,-1-1-1,-26 1 1,27-1-16,-1 1 0,-26-1 16,0 27-16,26-26 0,-26-1 15,0 0-15,0-52 47,27 26-47,-27-26 0,26-27 16,1 26-16,-1 1 0,1-1 15,-27 1-15,26-1 16,1 1-16,-1-1 0,1 27 16,-1 0-16,0 27 15,-26-1-15,27 1 16,-27-1-16,0 1 0,26-1 15,-26 1-15,27-1 16</inkml:trace>
  <inkml:trace contextRef="#ctx0" brushRef="#br0" timeOffset="1296">2434 264 0,'0'-53'16,"0"0"-16,0 27 15,-26-27-15,26 27 0,26 52 16,-26 0 0,26 27-16,-26 0 15,27 0-15,-1 27 0,1-27 16,-27-1-16,26 28 0,-26-27 16,27-27-16,-27 27 15</inkml:trace>
  <inkml:trace contextRef="#ctx0" brushRef="#br0" timeOffset="1812">2408 476 0,'-27'-27'0,"1"1"0,-1 26 16,1 0-16,26-26 16,26 26-16,1 0 15,-1 0-15,27 0 0,0 0 16,26 0-16,-26 0 15,53 0-15,-27 0 0,1 0 16,-27 0-16,0 0 0,0 0 16,-27 0-16,1 0 15,-27-27-15,-27 27 0,1-26 16,-1 26-16,-26-27 16,27 1-16,-1 26 0,-26 0 15,27 0-15,-1 0 0,1 0 16,0 26-16,-1 27 15,27-26-15,-26-1 16,26 0-16,0 27 16,0-26-16,26-1 0,-26 1 15,27-1-15,-1-26 0,0 27 16,27-27-16,-26 0 16,26-27-16,0 27 0,-27-26 15,1-1-15,-1 1 16,1-1-16,-27 1 0,0-1 15,0 1-15,0 0 16,-27 26-16,27 26 31,0 0-31,0 1 16,27 26-16,-1-27 0,-26 1 16,26-1-16,1 1 0,-1-1 15,1 1-15,-1-27 16</inkml:trace>
  <inkml:trace contextRef="#ctx0" brushRef="#br0" timeOffset="1986">3439 449 0,'-26'-26'16,"26"0"-16,-26-1 0,26 1 16,0 52-1,0 1 1,26-1-16,-26 0 0,26 1 15,1-1-15,-27 1 16,26 26-16,1-27 0,-27 1 16</inkml:trace>
  <inkml:trace contextRef="#ctx0" brushRef="#br0" timeOffset="2148">3492 132 0,'-26'-26'0,"-1"-27"16,1 26-16,0 1 0,-1 26 16,27 26-1,0 1-15,0-1 16,0 1-16</inkml:trace>
  <inkml:trace contextRef="#ctx0" brushRef="#br0" timeOffset="2472">3651 291 0,'0'26'31,"0"1"-15,0-1-16,27 1 16,-27 25-16,26-25 0,1 26 15,-1-27-15,0 1 16,1-1-16,-1 1 0,1-27 15,-1 0 1,-26-27-16,27 1 16,-1-1-16,1 1 0,-1-27 15,1 26-15,-1 1 0,0-27 16,1 27-16,-1 26 16,1-27-16,-1 27 15,1 27-15,-1 26 16,-26-27-16,27 27 0,-27 0 15,0 26-15,0-26 16,0 0-16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04T05:58:33.646"/>
    </inkml:context>
    <inkml:brush xml:id="br0">
      <inkml:brushProperty name="width" value="0.05" units="cm"/>
      <inkml:brushProperty name="height" value="0.05" units="cm"/>
      <inkml:brushProperty name="color" value="#ED1C24"/>
      <inkml:brushProperty name="fitToCurve" value="1"/>
    </inkml:brush>
  </inkml:definitions>
  <inkml:trace contextRef="#ctx0" brushRef="#br0">319 266 0,'-26'-26'16,"26"-1"0,0 1-16,0-1 15,0 1 1,0 52 15,26 1-31,-26 26 0,0-27 16,0 27-16,0 0 0,27 0 15,-27 0-15,0-27 16,26 27-16,-26-26 0,0-1 16,0 0-16,27-26 15,-27-26 1,0 0-16,0-27 16,0 26-16,0-26 15,0 0-15,0-26 0,26 26 16,-26-26-16,0 26 15,26 0-15,-26 26 0,27-26 16,-1 53-16,1 0 16,-1 27-16,-26 26 15,27-27-15,-27 27 0,26-26 16,-26 26-16,27-27 16,-1 27-16,-26-27 0,27 1 15,-1-1-15,1-26 16,-1 0-1,-26-26-15,26 26 16,1-27-16,-27-26 0,26 27 16,1 0-16,-27-27 15,26 26-15,1 27 0,-27-26 16,26 52 0,-26 1-16,27-1 0,-27 1 15,0 25-15,26 1 16,-26 0-16,0-26 0,27 26 15,-27-27-15,26 1 0,-26-1 16</inkml:trace>
  <inkml:trace contextRef="#ctx0" brushRef="#br0" timeOffset="366">1457 451 0,'26'-26'0,"1"-1"15,-1 1-15,-26-1 16,0 1-16,0-1 0,0 1 15,-26 0-15,-1-1 16,1 27-16,-1 0 0,1 0 16,-1 0-16,27 27 0,-26-27 15,0 26-15,26 0 16,0 1-16,0-1 0,0 1 16,0-1-16,0 1 0,0-1 15,26-26-15,-26 27 16,26-27-16,1 0 15,-1 0-15,-26-27 16,27 27-16,-1-26 0,-26-1 16,27 1-16,-1-1 15,-26 1-15,27 26 16,-1 26 0,-26 1-16,0-1 15,0 1-15,27-1 0,-27 1 16,26-1-16,-26 1 0,27-1 15,-1 1-15</inkml:trace>
  <inkml:trace contextRef="#ctx0" brushRef="#br0" timeOffset="1297">1880 375 0,'0'-27'0,"-26"1"15,-1-1-15,27 1 16,0 0-1,27 26 1,-1 0-16,-26 26 16,27-26-16,-27 26 15,26 1-15,-26-1 0,27 1 16,-27-1 0,26-26-1,-26-26 1,27 26-16,-27-27 15,26 27-15,0-26 0,1-1 16,-1 27-16,1 27 31,-27-1-31,0 1 16,0-1-16,0 1 16,0-1-16,26 1 0,1-27 15,-1 26-15,27-26 16,0 0-16,0 0 0,0 0 15,0-26-15,0-1 0,0 1 16,-1-1-16,-25 1 16,-1-1-16,1 1 0,-27-1 15,-27 1-15,1 0 16,-1-1-16,1 1 0,-27-1 16,27 27-16,-1 0 0,1 0 15,-1 0-15,1 27 16,26-1-16,0 1 15,26-1-15,-26 0 16,0 1-16,27-27 16,-27 26-16,26-26 0,1 27 15,-1-27 1,1 0-16,-1-27 0,27 27 16,-27-26-16,1-1 15,-1 27-15,-26-26 0,27 26 16,-1 0-16,-26-26 0,0 52 31,-26-26-31,26 26 0,0 1 16,0-1-1,0 1-15,26-27 16,1 0-16,-1 26 0,27-26 16,-26 0-16,25 0 15,1 0-15,-26 0 0,26-26 16,-27 26-16,27-27 0,-26 27 15,-1-26-15,-26-1 16,0 1-16,0 0 16,0-1-16,-26 1 15,-1-1-15,1 27 16,-1 0-16,1 27 0,-1-1 16,27 1-16,-26-1 15,-1 27-15,27 0 0,0 26 16,0-26-16,27 27 15,-1-1-15,1-26 0,-27 26 16,26-26-16,1 0 0,-27-27 16,0 27-16,0-26 15,0-54 1</inkml:trace>
  <inkml:trace contextRef="#ctx0" brushRef="#br0" timeOffset="1650">3521 398 0,'0'-26'16,"0"-1"-16,0 1 15,26 26 1,1 0 0,-1 0-1,0 0-15,1 0 16,-1 0-16,27 0 0,-26 0 15,-1 0-15,1 0 0,-1 0 16,-26-27-16,27 1 16,-27 0-16,0-27 15,-27 26-15,1 1 0,-1-1 16,1 27-16,-1-26 16,-26 26-16,27 0 0,-27 0 15,27 26-15,-27 1 16,26-1-16,1 27 0,26 0 15,0 0-15,0 0 0,26 0 16,27 0-16,0 0 16,0-27-16,26 1 0</inkml:trace>
  <inkml:trace contextRef="#ctx0" brushRef="#br0" timeOffset="2268">610 1562 0,'-26'-26'0,"26"0"0,-27-1 15,27 1-15,-26 26 0,26 26 32,0 1-32,0 25 15,26 1-15,-26 0 16,27 0-16,-27 27 0,26-27 15,-26 26-15,27-26 0,-27 26 16,26-26-16,-26-26 16,0 25-16</inkml:trace>
  <inkml:trace contextRef="#ctx0" brushRef="#br0" timeOffset="2603">213 1959 0,'-53'-53'0,"1"-26"0,-1 26 16,26-26-16,1-1 0,26 27 15,0-26-15,26 26 16,1 0-16,52 27 0,-26-1 16,26 1-16,27 26 0,0 0 15,0 26-15,0 1 16,-1 26-16,-25 0 0,-1 0 15,-26 26-15,-26 27 16,-1-27-16,-26 1 0,-26-1 16,-27 0-16,0-26 0,-27 0 15,1 0-15,-27 0 16,27-27-16,-1-26 0,1 27 16,0-27-16,26 0 15,26-27-15,1 1 0,26-1 16,0-25-16,0 25 0</inkml:trace>
  <inkml:trace contextRef="#ctx0" brushRef="#br0" timeOffset="3355">1219 1986 0,'0'26'0,"0"1"31,0-1-31,0 1 16,26-27-16,1 26 16,-1-26-16,1 0 15,25 27-15,-25-27 0,26 0 16,0-27-16,-27 1 16,1 26-16,-1-27 0,1 1 15,-27-1-15,0-26 0,0 27 16,-27-1-16,1 1 15,-1 0-15,1 26 0,-27-27 16,26 27-16,-26 0 16,27 27-16,0-1 0,-1 0 15,1 1-15,26-1 0,-27 1 16,27 26-16,0-27 16,27 27-16,-27-26 0,26 25 15,27-25-15,-27-1 0,27 1 16,0-27-16,0 0 15,0 0-15,27-27 0,-28 1 16,1-1-16,0 1 16,-26-27-16,-1 0 0,1 0 15,-27-26-15,0 0 0,0 26 16,-27-27-16,27 1 16,-26 26-16,-1 0 0,27 27 15,-26-1-15,26 54 31,0 25-31,26 1 16,-26 0-16,27 27 0,-1-27 16,1 26-16,-1-26 0,1 26 15,-1-26-15,1-26 16,-1-1-16,0 1 0,27-1 16,-26-26-16,-1 0 15,1-26-15,-1 26 0,1-53 16,-27 26-16,0 1 0,26-27 15,-26 26-15,0 1 16,0-1-16,-26 1 0,26 52 47,0 1-47,0-1 0,0 1 16,0 26-16,26-27 15,1 1-15,-27-1 0,26 1 16,-26-1-16,26-26 15</inkml:trace>
  <inkml:trace contextRef="#ctx0" brushRef="#br0" timeOffset="3498">2330 1695 0,'-26'-53'0,"26"26"15,0 1-15,-27-1 0,27 1 16,0 52-1,27 1 1</inkml:trace>
  <inkml:trace contextRef="#ctx0" brushRef="#br0" timeOffset="4133">2436 1801 0,'26'0'31,"-26"26"-16,27 1 1,-27-1 0,26 0-16,-26 27 0,27-26 15,-1-1-15,-26 1 0,0-1 16,27 1-16,-27-1 16,26-26-16,1 0 15,-1 0-15,-26-26 16,0-1-16,26 1 15,-26-27-15,0 26 16,0 1-16,0-27 0,0 27 16,0-27-16,0 26 0,0 1 15,0-1-15,27 27 16,-1 0 0,-26 27-16,27-27 0,-27 26 15,26 1-15,-26-1 16,27-26-16,-27 27 0,26-27 15,1 26 1,-1-26-16,1 0 16,-27-26-16,26 26 15,0 0 1,-26-27-16,27 27 0,-1 0 16,1 0-1,-1 0 1,-26-26-16,27 26 0,-27-27 15,0 1 1,-27 26 0,1 0-16,-1 0 15,1 0-15,-1 0 16,1 26-16,0 1 0,-1-1 16,27 1-16,-26-1 15,26 0-15,0 1 0,0-1 16,26 1-16,1-1 15,-1-26-15,0 27 0,27-27 16,0 0-16,0 0 0</inkml:trace>
  <inkml:trace contextRef="#ctx0" brushRef="#br0" timeOffset="4457">3362 1854 0,'0'-27'15,"-27"-26"-15,1 27 0,26-1 16,-27-26-16,27 27 15,0-1-15,27 27 16,-1 0-16,1 27 0,-1-1 16,1 1-16,26-1 15,-27 27-15,1-26 0,-1 26 16,-26-1-16,0-25 16,0-1-16,0 1 0,-26-27 15,-1 0 1,1 0-16,-1-27 0,1 1 15,26-27-15,0 27 0,26-27 16,1 26-16,26-26 0,0 0 16,26 27-16,0-1 15,1 1-15,-27 26 0,26 0 16,-26 0-16,-27 0 16,1 26-16,-1 1 0,-26-1 15,-26 1-15</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04T05:58:40.755"/>
    </inkml:context>
    <inkml:brush xml:id="br0">
      <inkml:brushProperty name="width" value="0.05" units="cm"/>
      <inkml:brushProperty name="height" value="0.05" units="cm"/>
      <inkml:brushProperty name="color" value="#ED1C24"/>
      <inkml:brushProperty name="fitToCurve" value="1"/>
    </inkml:brush>
  </inkml:definitions>
  <inkml:trace contextRef="#ctx0" brushRef="#br0">238 292 0,'0'-27'0,"0"1"0,-27-1 15,27 1-15,-26 26 16,26-27 0,0 54-16,0-1 15,0 1-15,0 26 16,-26-1-16,26 28 0,0-1 15,-27 1-15,27-1 0,-26 0 16,26 1-16,-27-1 16,1-26-16,26 0 0,-27-27 15,1 1-15,52-27 32,1-27-32,26 1 0,0-27 15,-1 27-15,28-27 16,-1 26-16,1 1 0,-1-1 15,0 27-15,1 0 16,-1 0-16,-26 0 0,-27 27 16,27-1-16,-26 27 0,-27-26 15,0-1-15,0 0 16,0 1-16,0-1 0,0-52 31,0-1-15,26-25-16,-26 25 0,0 1 15,27-27-15,-27 26 16,0 1-16,0-1 0,0 1 16,0-1-16,0 54 15,0 26 1,0-27-16,0 1 16,0 26-16,26-27 15,-26 27-15,27-27 0,-1 1 16,1-27-1</inkml:trace>
  <inkml:trace contextRef="#ctx0" brushRef="#br0" timeOffset="163">1111 371 0,'-26'-53'15,"-1"27"-15,1-1 0,-1 1 16,1 26-16,26-27 15,-27 27-15,27 27 16,27-27-16,-27 26 16,26-26-16</inkml:trace>
  <inkml:trace contextRef="#ctx0" brushRef="#br0" timeOffset="433">1481 292 0,'27'-27'16,"-27"1"-16,0-1 15,0 1-15,0-1 0,0-26 16,-27 27-16,27-1 16,-26 1-16,0 26 15,-1 26-15,27 1 0,-26 26 16,-1 0-16,1 53 16,26-27-16,0 53 0,0 0 15,0 1-15,0-1 16,26-26-16,1 26 0,-1-26 15,-26-27-15,27 1 0,-27-27 16,0-27-16,0 1 16,-27-27-16,1 0 0,-1-27 15,-26-26-15,27 0 16</inkml:trace>
  <inkml:trace contextRef="#ctx0" brushRef="#br0" timeOffset="828">1111 1032 0,'-26'-79'15,"26"26"-15,0 0 16,26 27-16,0-1 0,1 1 15,-1 26-15,1-27 16,-1 27-16,27 0 0,0 0 16,0 0-16,-26 0 0,25 0 15,1 0-15,-26 0 16,-1 0-16,1 0 0,-1 0 16,-26 27-16,27-27 15,-1 0-15,1 0 16,-1 0-16,1 0 15,-27-27-15,26 27 16,0-26-16,1 26 0,-1-27 16,-26 1-16,0-1 15,0 1-15,0 0 0,0-1 16,-26 1-16,-1 26 0,1 0 16,0 0-16,-1 26 15,1 1-15,-1-1 0,1 0 16,-1 27-16,27-26 0,-26 26 15,26-27-15,0 27 16,26-26-16,1 26 0,-1-27 16,1 0-16,-1-26 15,27 0-15,0 0 0,0 0 16,0 0-16,0-26 0,-27 0 16</inkml:trace>
  <inkml:trace contextRef="#ctx0" brushRef="#br0" timeOffset="1651">2222 794 0,'0'-26'15,"27"26"-15,-27-27 0,-27 27 32,27-26-32,0-1 15,27 1 1,-27-1 15,0 1-15,0 0-1,0-1 1,-27 1 0,1 26-1,-1 26 1,1-26-16,26 27 16,-27 25-16,1-25 0,26 26 15,-26 0-15,26-27 0,0 27 16,26-26-16,-26 26 15,26-27-15,27 0 0,-26-26 16,26 0-16,0 0 16,0 0-16,-1-26 0,-25 26 15,26-26-15,-27-1 0,27-26 16,-26 27-16,-27-27 16,0 26-16,0 1 0,0-27 15,0 26-15,0 1 16,-27 0-16,27-1 0,-26 1 15,-1 26 1,27 26-16,0 1 16,0-1-16,0 0 15,27 27-15,-27-26 16,0-1-16,0 1 0,0-1 16,26 1-16,1-1 15,-1-26 1,1 0-16,-1 0 0,1-26 15,-1-1-15,27 27 16,-27-26-16,1-1 0,-1 1 16,-26-27-16,27 26 0,-27 1 15,-27 52 1,27 1 0,-26-1-16,26 27 15,0 0-15,0 27 0,26-1 16,-26 0-16,27 1 15,-1-1-15,27 27 0,-26-53 16,-27 26-16,26-26 0,1-26 16,-27-1-16,0 1 15,-27-27-15,-26-27 0,27 1 16,-27-1-16,26-26 0,-26-26 16,0 26-16,27-26 15,0-1-15,26 1 0,26 26 16,0-26-16,1-1 15,26 27-15,26 27 0,-26-27 16,27 26-16,-28 1 0</inkml:trace>
  <inkml:trace contextRef="#ctx0" brushRef="#br0" timeOffset="2845">3307 397 0,'-26'-26'15,"-1"-1"-15,27 1 0,-26 0 16,26-1-16,-27 1 15,27-1-15,-26 1 0,-1-1 16,1 27 0,26 27-1,0-1-15,-27 1 16,27-1-16,0 1 16,0-1-16,0 0 0,27 1 15,-27-1-15,26 1 0,-26-1 16,27-26-1,-1 0-15,1 27 32,-27-1 15,-27-26 31,1 0-78,-1 0 31,27 27-31,-26-1 16,26 1-1,-27-1-15,27 0 0,0 1 16,0-1-16,0 1 0,0 26 15,0-27-15,0 1 16,0-1-16,27 1 0,-1-1 16,1-26-16,-1 27 15,27-27-15,-26 0 0,26-27 16,-1 27-16,1-26 0,0-1 16,-26 1-16,26-1 15,-27 1-15,1-27 0,-27 0 16,26 0-16,-26-26 0,0 26 15,-26-27-15,26 1 16,-27 0-16,27 26 0,0-27 16,-26 27-16,26 27 15,0-1-15,-27 54 32,27-1-32,0 1 0,0-1 15,-26 27-15,26-26 0,0 26 16,0 0-16,0-1 15,26 28-15,-26-27 0,27 0 16,-27 0-16,26-1 0,-26 1 16,27-26-16,-1-1 15,-26 1-15,27-27 0,-1 0 16,0 0-16,1 0 16,-1 0-16,1-27 0,-1 27 15,1-26-15,-1-1 0,1 1 16,-1-1-16,1 1 15,-1 0-15,0-1 0,-26 1 16,27-1-16,-27 1 16,26-1-16,-26 1 0,0 52 47,0 1-16,27-27-16,-1 0 17,1-27-32,-27 1 31,0-1-15,-27 27-16,1-26 0,-1-1 15,1 27 1,-1 0-16,1 0 0,0 27 15,-27-1-15,26 1 0,1 26 16,26-27-16,-27 27 16,27 0-16,0 0 0,27 0 15,-1 0-15,1-27 16,26 27-16,-1-53 0,1 27 16,0-27-16,27 0 0,-54-27 15</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04T05:59:09.881"/>
    </inkml:context>
    <inkml:brush xml:id="br0">
      <inkml:brushProperty name="width" value="0.05" units="cm"/>
      <inkml:brushProperty name="height" value="0.05" units="cm"/>
      <inkml:brushProperty name="color" value="#ED1C24"/>
      <inkml:brushProperty name="fitToCurve" value="1"/>
    </inkml:brush>
  </inkml:definitions>
  <inkml:trace contextRef="#ctx0" brushRef="#br0">452 328 0,'0'-26'0,"0"-1"15,-26 27 1,-1-26-16,1 26 15,-1 0 1,27 26 0,0 1-16,-26-27 15,26 26-15,0 0 16,0 27-16,-27-26 0,27-1 16,0 27-16,0 0 15,0 0-15,0 0 0,0 0 16,0 0-16,27 0 0,-27 0 15,0-27-15,0 27 16,0 0-16,0-27 0,0 1 16,0-1-16,0 1 0,26-1 15,-26 1-15,0-1 16,27-26-16,-1 0 16,1 27-1,26-27-15,-27 0 0,27 0 16,26 0-16,1 0 0,-1 0 15,27 26-15,0-26 16,53 0-16,-27 0 0,27 0 16,26 0-16,0 0 15,0 0-15,0 26 0,1-26 16,-1 0-16,-26 27 0,26-27 16,-26 0-16,-1 26 15,-25-26-15,-1 27 0,0-27 16,-26 0-16,0 26 15,0-26-15,-1 27 0,-25-27 16,-27 0-16,26 26 0,-26-26 16,0 0-16,-27 27 15,1-27-15,-1 0 0,1 0 16,-27-27 15,0 1 0,0-1-31,0 1 16,0-1-16,0 1 16,0-1-16,0 1 15,0 0-15,0-1 0,0-26 16,0 27-16,0-27 16,0 26-16,26-26 0,-26 1 15,27-1-15,-1 0 16,1 0-16,-1-27 0,-26 27 15,27 1-15,-1-1 0,-26 0 16,26 26-16,-26-26 16,0 27-16,0-1 0,-26 1 15,26 0-15,-26-1 0,26 1 16,-27 26-16,27-27 16,-26 1-16,-1-1 15,1 1 1,26-1-16,-27 27 15,27-26-15,-26 26 0,-1 0 16,1-27-16,-1 27 16,-25 0-16,-28 0 0,1 0 15,-1 0-15,-25-26 16,-28 26-16,1 0 0,-27 0 16,0 0-16,1-27 15,-27 27-15,26 0 0,-26 0 16,-1 0-16,1 0 0,26 0 15,-26 0-15,26 27 16,1-27-16,-1 0 0,0 26 16,27-26-16,0 0 0,-1 0 15,27 27-15,1-27 16,25 0-16,1 0 0,26 0 16,-26 0-16,26 0 15,0 0-15,26 0 0,-26 0 16,0 26-16,27-26 0,-27 0 15,27 0-15,-1 0 16,1 0-16,-1 0 0,1 0 16,-1 0-16,1 0 15,52 0 17,1 0-32,-1 0 15,1 0-15,-1 0 0,1 0 16,-1 0-16,1 0 15</inkml:trace>
  <inkml:trace contextRef="#ctx0" brushRef="#br0" timeOffset="822">1140 593 0,'0'-27'16,"27"27"0,-27 27-1,0-1 1,0 0-16,0 1 16,0-1-16,0 27 0,0-26 15,0-1-15,0 1 16,0-1-16,0 1 0,0-1 15,0-52 17,0-1-17,0 1 1,0-1-16,0 1 0,26-27 16,-26 26-16,26-26 15,-26 1-15,27 25 0,-1-26 16,27 27-16,-26-1 0,26-26 15,0 53-15,-1-26 16,1 26-16,0 0 0,0 0 16,0 26-16,-26 1 0,-1-1 15,1 1-15,-27-1 16,0 1-16,-27 26 0,1-27 16,-1 0-16,-26 1 15,0-1-15,0 1 0,0-1 16,27-26-16,-27 27 0,27-27 15,26 26 1,26-26 0,1 0-16,25 0 15,1 0-15,0 0 0,27 0 16,-27 0-16,26 27 0,-26-27 16,0 26-16,-27 1 15,1-27-15,-1 26 0,-26 1 16,-26-1-16,-1-26 15,-26 26-15,0-26 0,1 27 16,-1-27-16,-27 26 0,27-26 16,0 0-16,0 0 15,27 0-15,0-26 0,26-1 16,26 1-16,0 0 16</inkml:trace>
  <inkml:trace contextRef="#ctx0" brushRef="#br0" timeOffset="1297">2437 593 0,'0'-27'31,"-27"27"-31,1 27 15,26-1 1,0 0-16,0 1 16,0-1-16,26 1 0,-26 26 15,0-27-15,0 1 16,0-1-16,0 1 0,0-1 16,0 1-16,-26-1 15,-1-52 1,27-1-1,0 1-15,0-27 16,27 26-16,-1-26 16,-26 0-16,27 0 0,25 1 15,-25 25-15,-1-26 16,1 27-16,26 26 0,-27 0 16,1 0-16,-1 0 0,1 26 15,-27 27-15,26-26 16,0 25-16,-26 28 0,27-27 15,-27 0-15,0 0 16,26 0-16,-26-1 0,0-25 16,0 26-16,0-27 0,0 1 15</inkml:trace>
  <inkml:trace contextRef="#ctx0" brushRef="#br0" timeOffset="1459">2542 937 0,'-26'-53'0,"26"26"16,0 1-16,0-1 0,0 1 16,26-1-1,1 27-15,-1 0 16,1 0-16,-1-26 0,27 26 16,0 0-16</inkml:trace>
  <inkml:trace contextRef="#ctx0" brushRef="#br0" timeOffset="1784">3336 645 0,'0'-26'16,"0"0"0,-26 26-16,-1 0 0,27-27 15,-26 27-15,-1 0 0,1 0 16,-1 0-1,1 0-15,-1 27 16,1-1 0,26 0-16,0 1 0,0-1 15,26 1-15,-26-1 0,53 1 16,-26-1-16,-1 27 16,27-26-16,-26-1 0,26 1 15,-27-27-15,0 26 16,-26 0-16,0 1 15,-52-27-15,-1 0 0,-27 26 16,1-26-16,0 0 16,-27 0-16</inkml:trace>
  <inkml:trace contextRef="#ctx0" brushRef="#br0" timeOffset="2604">2145 1572 0,'27'-27'0,"-27"1"16,0 52 30,0 1-46,0-1 0,0 0 16,0 1-16,26 26 16,-26 0-16,0-27 0,27 27 15,-27 0-15,0 0 0,0 0 16,0-27-16,0 1 16,0-1-16,0 1 0,0-1 15</inkml:trace>
  <inkml:trace contextRef="#ctx0" brushRef="#br0" timeOffset="3062">2040 1492 0,'0'27'63,"-27"-1"-48,27 1 1,-26-1-16,26 0 15,0 1-15,-27-27 0,27 26 16,0 1-16,-26-27 0,26 26 16,26-52 15</inkml:trace>
  <inkml:trace contextRef="#ctx0" brushRef="#br0" timeOffset="3331">2066 1492 0,'27'0'0,"-1"0"63,0 0-48,1 27-15,-1-27 0,1 26 16,-1 1-16,1-27 16,-1 26-16,27 0 0,-26 1 15,-1-1-15,27 1 0,-27-1 16,1 1-16,-27-1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7/4/2022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707665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3756029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7/4/2022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7/4/2022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7/4/2022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7/4/2022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1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account.hanatrial.ondemand.com/cockpi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1/First%20HTML%20Page/FirstHtmlPage.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1/Basic%20HTML%20Tags/index.html"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tree/master/Day%201/Image%20in%20HTML%20Page/images" TargetMode="External"/><Relationship Id="rId4" Type="http://schemas.openxmlformats.org/officeDocument/2006/relationships/hyperlink" Target="https://github.com/soyuztechnologies/brakesindia_UI5_Fiori_Feb7/blob/master/Day%201/Image%20in%20HTML%20Page/index.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Form%20in%20HTML/index.html" TargetMode="External"/><Relationship Id="rId4" Type="http://schemas.openxmlformats.org/officeDocument/2006/relationships/hyperlink" Target="https://github.com/soyuztechnologies/brakesindia_UI5_Fiori_Feb7/blob/master/Day%201/List%20in%20HTML/index.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5.tiff"/><Relationship Id="rId5" Type="http://schemas.openxmlformats.org/officeDocument/2006/relationships/image" Target="../media/image34.tiff"/><Relationship Id="rId10" Type="http://schemas.openxmlformats.org/officeDocument/2006/relationships/image" Target="../media/image2.png"/><Relationship Id="rId4" Type="http://schemas.openxmlformats.org/officeDocument/2006/relationships/image" Target="../media/image33.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8.jpg"/><Relationship Id="rId7" Type="http://schemas.openxmlformats.org/officeDocument/2006/relationships/image" Target="../media/image4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5.png"/><Relationship Id="rId18" Type="http://schemas.openxmlformats.org/officeDocument/2006/relationships/customXml" Target="../ink/ink9.xml"/><Relationship Id="rId3" Type="http://schemas.openxmlformats.org/officeDocument/2006/relationships/image" Target="../media/image10.png"/><Relationship Id="rId21" Type="http://schemas.openxmlformats.org/officeDocument/2006/relationships/image" Target="../media/image19.png"/><Relationship Id="rId7" Type="http://schemas.openxmlformats.org/officeDocument/2006/relationships/image" Target="../media/image12.png"/><Relationship Id="rId12" Type="http://schemas.openxmlformats.org/officeDocument/2006/relationships/customXml" Target="../ink/ink6.xml"/><Relationship Id="rId17" Type="http://schemas.openxmlformats.org/officeDocument/2006/relationships/image" Target="../media/image17.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6.png"/><Relationship Id="rId23" Type="http://schemas.openxmlformats.org/officeDocument/2006/relationships/image" Target="../media/image20.png"/><Relationship Id="rId10" Type="http://schemas.openxmlformats.org/officeDocument/2006/relationships/customXml" Target="../ink/ink5.xml"/><Relationship Id="rId19" Type="http://schemas.openxmlformats.org/officeDocument/2006/relationships/image" Target="../media/image18.png"/><Relationship Id="rId4" Type="http://schemas.openxmlformats.org/officeDocument/2006/relationships/customXml" Target="../ink/ink2.xml"/><Relationship Id="rId9" Type="http://schemas.openxmlformats.org/officeDocument/2006/relationships/image" Target="../media/image13.png"/><Relationship Id="rId14" Type="http://schemas.openxmlformats.org/officeDocument/2006/relationships/customXml" Target="../ink/ink7.xml"/><Relationship Id="rId22" Type="http://schemas.openxmlformats.org/officeDocument/2006/relationships/customXml" Target="../ink/ink11.xml"/></Relationships>
</file>

<file path=ppt/slides/_rels/slide8.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72" name="Ink 271">
                <a:extLst>
                  <a:ext uri="{FF2B5EF4-FFF2-40B4-BE49-F238E27FC236}">
                    <a16:creationId xmlns:a16="http://schemas.microsoft.com/office/drawing/2014/main" id="{2C28AC17-B338-4BD8-A401-2FC303C4247D}"/>
                  </a:ext>
                </a:extLst>
              </p14:cNvPr>
              <p14:cNvContentPartPr/>
              <p14:nvPr/>
            </p14:nvContentPartPr>
            <p14:xfrm>
              <a:off x="229971" y="18415"/>
              <a:ext cx="12110040" cy="6576840"/>
            </p14:xfrm>
          </p:contentPart>
        </mc:Choice>
        <mc:Fallback xmlns="">
          <p:pic>
            <p:nvPicPr>
              <p:cNvPr id="272" name="Ink 271">
                <a:extLst>
                  <a:ext uri="{FF2B5EF4-FFF2-40B4-BE49-F238E27FC236}">
                    <a16:creationId xmlns:a16="http://schemas.microsoft.com/office/drawing/2014/main" id="{2C28AC17-B338-4BD8-A401-2FC303C4247D}"/>
                  </a:ext>
                </a:extLst>
              </p:cNvPr>
              <p:cNvPicPr/>
              <p:nvPr/>
            </p:nvPicPr>
            <p:blipFill>
              <a:blip r:embed="rId3"/>
              <a:stretch>
                <a:fillRect/>
              </a:stretch>
            </p:blipFill>
            <p:spPr>
              <a:xfrm>
                <a:off x="220971" y="9415"/>
                <a:ext cx="12127680" cy="6594480"/>
              </a:xfrm>
              <a:prstGeom prst="rect">
                <a:avLst/>
              </a:prstGeom>
            </p:spPr>
          </p:pic>
        </mc:Fallback>
      </mc:AlternateContent>
    </p:spTree>
    <p:extLst>
      <p:ext uri="{BB962C8B-B14F-4D97-AF65-F5344CB8AC3E}">
        <p14:creationId xmlns:p14="http://schemas.microsoft.com/office/powerpoint/2010/main" val="1431529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3" name="Group 2">
            <a:extLst>
              <a:ext uri="{FF2B5EF4-FFF2-40B4-BE49-F238E27FC236}">
                <a16:creationId xmlns:a16="http://schemas.microsoft.com/office/drawing/2014/main" id="{E3BF3836-31C5-4391-970C-09BAB50A843B}"/>
              </a:ext>
            </a:extLst>
          </p:cNvPr>
          <p:cNvGrpSpPr/>
          <p:nvPr/>
        </p:nvGrpSpPr>
        <p:grpSpPr>
          <a:xfrm>
            <a:off x="1043608" y="1407628"/>
            <a:ext cx="9873277" cy="4723804"/>
            <a:chOff x="1240138" y="1110459"/>
            <a:chExt cx="9443509" cy="5034642"/>
          </a:xfrm>
        </p:grpSpPr>
        <p:sp>
          <p:nvSpPr>
            <p:cNvPr id="132" name="Oval 131">
              <a:extLst>
                <a:ext uri="{FF2B5EF4-FFF2-40B4-BE49-F238E27FC236}">
                  <a16:creationId xmlns:a16="http://schemas.microsoft.com/office/drawing/2014/main" id="{33296A07-9BB4-44C1-87A2-FF77A5DEB4DC}"/>
                </a:ext>
              </a:extLst>
            </p:cNvPr>
            <p:cNvSpPr/>
            <p:nvPr/>
          </p:nvSpPr>
          <p:spPr>
            <a:xfrm>
              <a:off x="1240138" y="21291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Freeform: Shape 27">
              <a:extLst>
                <a:ext uri="{FF2B5EF4-FFF2-40B4-BE49-F238E27FC236}">
                  <a16:creationId xmlns:a16="http://schemas.microsoft.com/office/drawing/2014/main" id="{FCBAB0FD-7762-4FAC-9F62-A31755740594}"/>
                </a:ext>
              </a:extLst>
            </p:cNvPr>
            <p:cNvSpPr/>
            <p:nvPr/>
          </p:nvSpPr>
          <p:spPr>
            <a:xfrm>
              <a:off x="2662552" y="21291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Oval 133">
              <a:extLst>
                <a:ext uri="{FF2B5EF4-FFF2-40B4-BE49-F238E27FC236}">
                  <a16:creationId xmlns:a16="http://schemas.microsoft.com/office/drawing/2014/main" id="{7CFE87E5-5C5A-4D30-AD7A-F6C8B6ECDE1B}"/>
                </a:ext>
              </a:extLst>
            </p:cNvPr>
            <p:cNvSpPr/>
            <p:nvPr/>
          </p:nvSpPr>
          <p:spPr>
            <a:xfrm>
              <a:off x="1606120" y="2471140"/>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4">
              <a:extLst>
                <a:ext uri="{FF2B5EF4-FFF2-40B4-BE49-F238E27FC236}">
                  <a16:creationId xmlns:a16="http://schemas.microsoft.com/office/drawing/2014/main" id="{083C07D1-1527-41BD-B829-9A28F60B6C68}"/>
                </a:ext>
              </a:extLst>
            </p:cNvPr>
            <p:cNvSpPr/>
            <p:nvPr/>
          </p:nvSpPr>
          <p:spPr>
            <a:xfrm>
              <a:off x="2662551" y="12204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6" name="Group 135">
              <a:extLst>
                <a:ext uri="{FF2B5EF4-FFF2-40B4-BE49-F238E27FC236}">
                  <a16:creationId xmlns:a16="http://schemas.microsoft.com/office/drawing/2014/main" id="{C29B0797-D5D2-4F51-8341-F116630CB24E}"/>
                </a:ext>
              </a:extLst>
            </p:cNvPr>
            <p:cNvGrpSpPr/>
            <p:nvPr/>
          </p:nvGrpSpPr>
          <p:grpSpPr>
            <a:xfrm>
              <a:off x="2566160" y="1127027"/>
              <a:ext cx="192783" cy="5001506"/>
              <a:chOff x="2237993" y="928247"/>
              <a:chExt cx="192783" cy="5001506"/>
            </a:xfrm>
            <a:solidFill>
              <a:schemeClr val="accent5"/>
            </a:solidFill>
          </p:grpSpPr>
          <p:sp>
            <p:nvSpPr>
              <p:cNvPr id="137" name="Oval 136">
                <a:extLst>
                  <a:ext uri="{FF2B5EF4-FFF2-40B4-BE49-F238E27FC236}">
                    <a16:creationId xmlns:a16="http://schemas.microsoft.com/office/drawing/2014/main" id="{8097F82B-FD72-4E82-B390-728F52948A97}"/>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AC0E34D9-333A-49FC-98F4-1D9CCE7AC98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9" name="Oval 138">
              <a:extLst>
                <a:ext uri="{FF2B5EF4-FFF2-40B4-BE49-F238E27FC236}">
                  <a16:creationId xmlns:a16="http://schemas.microsoft.com/office/drawing/2014/main" id="{5861EAAC-6856-4238-9DBB-1134F7EEA15D}"/>
                </a:ext>
              </a:extLst>
            </p:cNvPr>
            <p:cNvSpPr/>
            <p:nvPr/>
          </p:nvSpPr>
          <p:spPr>
            <a:xfrm>
              <a:off x="4373181" y="19370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Rounded Corners 9">
              <a:extLst>
                <a:ext uri="{FF2B5EF4-FFF2-40B4-BE49-F238E27FC236}">
                  <a16:creationId xmlns:a16="http://schemas.microsoft.com/office/drawing/2014/main" id="{14ABE452-5EAA-4AFE-99E4-AA355631F8A0}"/>
                </a:ext>
              </a:extLst>
            </p:cNvPr>
            <p:cNvSpPr/>
            <p:nvPr/>
          </p:nvSpPr>
          <p:spPr>
            <a:xfrm>
              <a:off x="5659779" y="11104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Rounded Corners 11">
              <a:extLst>
                <a:ext uri="{FF2B5EF4-FFF2-40B4-BE49-F238E27FC236}">
                  <a16:creationId xmlns:a16="http://schemas.microsoft.com/office/drawing/2014/main" id="{15BDE9A3-2614-48F2-8FBE-C51B907BBB64}"/>
                </a:ext>
              </a:extLst>
            </p:cNvPr>
            <p:cNvSpPr/>
            <p:nvPr/>
          </p:nvSpPr>
          <p:spPr>
            <a:xfrm>
              <a:off x="5659779" y="53202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13">
              <a:extLst>
                <a:ext uri="{FF2B5EF4-FFF2-40B4-BE49-F238E27FC236}">
                  <a16:creationId xmlns:a16="http://schemas.microsoft.com/office/drawing/2014/main" id="{43D497A5-E4E5-4E22-B777-A45D99AA5C5C}"/>
                </a:ext>
              </a:extLst>
            </p:cNvPr>
            <p:cNvSpPr/>
            <p:nvPr/>
          </p:nvSpPr>
          <p:spPr>
            <a:xfrm>
              <a:off x="6149973" y="21629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14">
              <a:extLst>
                <a:ext uri="{FF2B5EF4-FFF2-40B4-BE49-F238E27FC236}">
                  <a16:creationId xmlns:a16="http://schemas.microsoft.com/office/drawing/2014/main" id="{D11294CA-C892-4127-9F5E-58AA881BBDEE}"/>
                </a:ext>
              </a:extLst>
            </p:cNvPr>
            <p:cNvSpPr/>
            <p:nvPr/>
          </p:nvSpPr>
          <p:spPr>
            <a:xfrm>
              <a:off x="6149973" y="42678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Rounded Corners 15">
              <a:extLst>
                <a:ext uri="{FF2B5EF4-FFF2-40B4-BE49-F238E27FC236}">
                  <a16:creationId xmlns:a16="http://schemas.microsoft.com/office/drawing/2014/main" id="{06275AA2-7907-4547-871C-C64148677912}"/>
                </a:ext>
              </a:extLst>
            </p:cNvPr>
            <p:cNvSpPr/>
            <p:nvPr/>
          </p:nvSpPr>
          <p:spPr>
            <a:xfrm>
              <a:off x="6536472" y="32153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Oval 144">
              <a:extLst>
                <a:ext uri="{FF2B5EF4-FFF2-40B4-BE49-F238E27FC236}">
                  <a16:creationId xmlns:a16="http://schemas.microsoft.com/office/drawing/2014/main" id="{F92B1449-616F-406F-AA14-FECFB56533B5}"/>
                </a:ext>
              </a:extLst>
            </p:cNvPr>
            <p:cNvSpPr/>
            <p:nvPr/>
          </p:nvSpPr>
          <p:spPr>
            <a:xfrm>
              <a:off x="5115798" y="1148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9B216F11-800A-4326-A962-A17DE2FFD09F}"/>
                </a:ext>
              </a:extLst>
            </p:cNvPr>
            <p:cNvSpPr/>
            <p:nvPr/>
          </p:nvSpPr>
          <p:spPr>
            <a:xfrm>
              <a:off x="5115798" y="53724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id="{F8F596C2-CF9E-43C3-925F-CF276EC9EBA0}"/>
                </a:ext>
              </a:extLst>
            </p:cNvPr>
            <p:cNvSpPr/>
            <p:nvPr/>
          </p:nvSpPr>
          <p:spPr>
            <a:xfrm>
              <a:off x="5627423" y="22151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id="{9AA4C298-EF73-4CB2-AAA5-E24E2A4C5C89}"/>
                </a:ext>
              </a:extLst>
            </p:cNvPr>
            <p:cNvSpPr/>
            <p:nvPr/>
          </p:nvSpPr>
          <p:spPr>
            <a:xfrm>
              <a:off x="5627423" y="43200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877732AC-8204-4581-ACEB-AEE6D8C65B79}"/>
                </a:ext>
              </a:extLst>
            </p:cNvPr>
            <p:cNvSpPr/>
            <p:nvPr/>
          </p:nvSpPr>
          <p:spPr>
            <a:xfrm>
              <a:off x="6020329" y="32675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val 149">
              <a:extLst>
                <a:ext uri="{FF2B5EF4-FFF2-40B4-BE49-F238E27FC236}">
                  <a16:creationId xmlns:a16="http://schemas.microsoft.com/office/drawing/2014/main" id="{3C5E0251-6D0C-47E6-BB3D-9E5031EBA448}"/>
                </a:ext>
              </a:extLst>
            </p:cNvPr>
            <p:cNvSpPr/>
            <p:nvPr/>
          </p:nvSpPr>
          <p:spPr>
            <a:xfrm>
              <a:off x="4373181" y="50589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53A9BCBB-5D15-4570-9E2F-0FBACB278C29}"/>
                </a:ext>
              </a:extLst>
            </p:cNvPr>
            <p:cNvSpPr/>
            <p:nvPr/>
          </p:nvSpPr>
          <p:spPr>
            <a:xfrm>
              <a:off x="4834999" y="42784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Oval 151">
              <a:extLst>
                <a:ext uri="{FF2B5EF4-FFF2-40B4-BE49-F238E27FC236}">
                  <a16:creationId xmlns:a16="http://schemas.microsoft.com/office/drawing/2014/main" id="{B4750D34-ECB8-4656-A0A5-C834D77FEB01}"/>
                </a:ext>
              </a:extLst>
            </p:cNvPr>
            <p:cNvSpPr/>
            <p:nvPr/>
          </p:nvSpPr>
          <p:spPr>
            <a:xfrm>
              <a:off x="4834999" y="27175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C643A921-5641-4808-BCF5-91324FB0EDE3}"/>
                </a:ext>
              </a:extLst>
            </p:cNvPr>
            <p:cNvSpPr/>
            <p:nvPr/>
          </p:nvSpPr>
          <p:spPr>
            <a:xfrm>
              <a:off x="4945835" y="34979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id="{D9C90427-46A5-4A06-ACD9-A30B8C81A4FE}"/>
                </a:ext>
              </a:extLst>
            </p:cNvPr>
            <p:cNvCxnSpPr/>
            <p:nvPr/>
          </p:nvCxnSpPr>
          <p:spPr>
            <a:xfrm flipV="1">
              <a:off x="4665748" y="17083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3B88CA-FC9B-43A9-AABC-67064ED9367D}"/>
                </a:ext>
              </a:extLst>
            </p:cNvPr>
            <p:cNvCxnSpPr>
              <a:cxnSpLocks/>
            </p:cNvCxnSpPr>
            <p:nvPr/>
          </p:nvCxnSpPr>
          <p:spPr>
            <a:xfrm flipV="1">
              <a:off x="5126889" y="26700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F469979-A163-4C3C-93C8-32FD42918314}"/>
                </a:ext>
              </a:extLst>
            </p:cNvPr>
            <p:cNvCxnSpPr>
              <a:cxnSpLocks/>
            </p:cNvCxnSpPr>
            <p:nvPr/>
          </p:nvCxnSpPr>
          <p:spPr>
            <a:xfrm>
              <a:off x="5279074" y="36183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F85C509-13FA-47F9-A5BF-9D580ED9F919}"/>
                </a:ext>
              </a:extLst>
            </p:cNvPr>
            <p:cNvCxnSpPr/>
            <p:nvPr/>
          </p:nvCxnSpPr>
          <p:spPr>
            <a:xfrm>
              <a:off x="4665748" y="53031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E379EC2-1260-44EC-9449-E857E72D690C}"/>
                </a:ext>
              </a:extLst>
            </p:cNvPr>
            <p:cNvCxnSpPr>
              <a:cxnSpLocks/>
            </p:cNvCxnSpPr>
            <p:nvPr/>
          </p:nvCxnSpPr>
          <p:spPr>
            <a:xfrm>
              <a:off x="5126889" y="44715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C4E3742A-A18F-48E8-846B-1C4A85DB64D5}"/>
                </a:ext>
              </a:extLst>
            </p:cNvPr>
            <p:cNvSpPr txBox="1"/>
            <p:nvPr/>
          </p:nvSpPr>
          <p:spPr>
            <a:xfrm>
              <a:off x="1931845" y="34892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160" name="Group 159">
              <a:extLst>
                <a:ext uri="{FF2B5EF4-FFF2-40B4-BE49-F238E27FC236}">
                  <a16:creationId xmlns:a16="http://schemas.microsoft.com/office/drawing/2014/main" id="{75BDAE09-54DE-4BCC-BEA2-FA4EA3933D94}"/>
                </a:ext>
              </a:extLst>
            </p:cNvPr>
            <p:cNvGrpSpPr/>
            <p:nvPr/>
          </p:nvGrpSpPr>
          <p:grpSpPr>
            <a:xfrm>
              <a:off x="5313795" y="1346179"/>
              <a:ext cx="324402" cy="324402"/>
              <a:chOff x="-1557338" y="1200150"/>
              <a:chExt cx="2151063" cy="2151063"/>
            </a:xfrm>
            <a:solidFill>
              <a:schemeClr val="bg1"/>
            </a:solidFill>
          </p:grpSpPr>
          <p:sp>
            <p:nvSpPr>
              <p:cNvPr id="161" name="Freeform 5">
                <a:extLst>
                  <a:ext uri="{FF2B5EF4-FFF2-40B4-BE49-F238E27FC236}">
                    <a16:creationId xmlns:a16="http://schemas.microsoft.com/office/drawing/2014/main" id="{01ACFF84-E344-4C2E-B7B3-AD178AB8C0A9}"/>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6">
                <a:extLst>
                  <a:ext uri="{FF2B5EF4-FFF2-40B4-BE49-F238E27FC236}">
                    <a16:creationId xmlns:a16="http://schemas.microsoft.com/office/drawing/2014/main" id="{45908266-AA86-487B-A09E-228E5871EF80}"/>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7">
                <a:extLst>
                  <a:ext uri="{FF2B5EF4-FFF2-40B4-BE49-F238E27FC236}">
                    <a16:creationId xmlns:a16="http://schemas.microsoft.com/office/drawing/2014/main" id="{56E2D0CA-BDF7-480A-BDE0-48ED517EEB81}"/>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8">
                <a:extLst>
                  <a:ext uri="{FF2B5EF4-FFF2-40B4-BE49-F238E27FC236}">
                    <a16:creationId xmlns:a16="http://schemas.microsoft.com/office/drawing/2014/main" id="{94C1DA48-E2B1-45DC-85ED-175C295A611B}"/>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9">
                <a:extLst>
                  <a:ext uri="{FF2B5EF4-FFF2-40B4-BE49-F238E27FC236}">
                    <a16:creationId xmlns:a16="http://schemas.microsoft.com/office/drawing/2014/main" id="{07663761-FEAB-4085-8583-D3FF6D145986}"/>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0">
                <a:extLst>
                  <a:ext uri="{FF2B5EF4-FFF2-40B4-BE49-F238E27FC236}">
                    <a16:creationId xmlns:a16="http://schemas.microsoft.com/office/drawing/2014/main" id="{2C919600-5034-4384-9193-2E864F15BB64}"/>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1">
                <a:extLst>
                  <a:ext uri="{FF2B5EF4-FFF2-40B4-BE49-F238E27FC236}">
                    <a16:creationId xmlns:a16="http://schemas.microsoft.com/office/drawing/2014/main" id="{F84B9E13-2308-4D93-B206-5F2F961EE924}"/>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2">
                <a:extLst>
                  <a:ext uri="{FF2B5EF4-FFF2-40B4-BE49-F238E27FC236}">
                    <a16:creationId xmlns:a16="http://schemas.microsoft.com/office/drawing/2014/main" id="{D22E7CFF-F64F-4B01-B07B-D09E954815B4}"/>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3">
                <a:extLst>
                  <a:ext uri="{FF2B5EF4-FFF2-40B4-BE49-F238E27FC236}">
                    <a16:creationId xmlns:a16="http://schemas.microsoft.com/office/drawing/2014/main" id="{C3D1263A-30C6-4072-82A3-66496EBC5830}"/>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id="{5DA2E673-1E5C-4534-9D7C-1840792B7DCD}"/>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1" name="Freeform 18">
              <a:extLst>
                <a:ext uri="{FF2B5EF4-FFF2-40B4-BE49-F238E27FC236}">
                  <a16:creationId xmlns:a16="http://schemas.microsoft.com/office/drawing/2014/main" id="{B7F6FB7B-B401-4C95-B3C7-9646158EC0D6}"/>
                </a:ext>
              </a:extLst>
            </p:cNvPr>
            <p:cNvSpPr>
              <a:spLocks noEditPoints="1"/>
            </p:cNvSpPr>
            <p:nvPr/>
          </p:nvSpPr>
          <p:spPr bwMode="auto">
            <a:xfrm>
              <a:off x="5310829" y="55675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72" name="Group 171">
              <a:extLst>
                <a:ext uri="{FF2B5EF4-FFF2-40B4-BE49-F238E27FC236}">
                  <a16:creationId xmlns:a16="http://schemas.microsoft.com/office/drawing/2014/main" id="{470927AE-5664-4357-B993-0C4AF71E18B2}"/>
                </a:ext>
              </a:extLst>
            </p:cNvPr>
            <p:cNvGrpSpPr/>
            <p:nvPr/>
          </p:nvGrpSpPr>
          <p:grpSpPr>
            <a:xfrm>
              <a:off x="5841187" y="2453804"/>
              <a:ext cx="292868" cy="243057"/>
              <a:chOff x="-4900613" y="885825"/>
              <a:chExt cx="5815013" cy="4826000"/>
            </a:xfrm>
            <a:solidFill>
              <a:schemeClr val="bg1"/>
            </a:solidFill>
          </p:grpSpPr>
          <p:sp>
            <p:nvSpPr>
              <p:cNvPr id="173" name="Freeform 22">
                <a:extLst>
                  <a:ext uri="{FF2B5EF4-FFF2-40B4-BE49-F238E27FC236}">
                    <a16:creationId xmlns:a16="http://schemas.microsoft.com/office/drawing/2014/main" id="{0C355E21-02C6-47BD-8388-A3BB907EE26D}"/>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23">
                <a:extLst>
                  <a:ext uri="{FF2B5EF4-FFF2-40B4-BE49-F238E27FC236}">
                    <a16:creationId xmlns:a16="http://schemas.microsoft.com/office/drawing/2014/main" id="{3773A688-8BA9-4536-857F-F872FC4B3800}"/>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24">
                <a:extLst>
                  <a:ext uri="{FF2B5EF4-FFF2-40B4-BE49-F238E27FC236}">
                    <a16:creationId xmlns:a16="http://schemas.microsoft.com/office/drawing/2014/main" id="{02F9A609-CB06-4C96-8EF0-FB1FBA80A8A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6" name="Group 175">
              <a:extLst>
                <a:ext uri="{FF2B5EF4-FFF2-40B4-BE49-F238E27FC236}">
                  <a16:creationId xmlns:a16="http://schemas.microsoft.com/office/drawing/2014/main" id="{ED96C47A-0A4C-45E3-8DD6-FDFEB01870C2}"/>
                </a:ext>
              </a:extLst>
            </p:cNvPr>
            <p:cNvGrpSpPr/>
            <p:nvPr/>
          </p:nvGrpSpPr>
          <p:grpSpPr>
            <a:xfrm>
              <a:off x="6205622" y="3456330"/>
              <a:ext cx="349810" cy="342900"/>
              <a:chOff x="973138" y="4927600"/>
              <a:chExt cx="642937" cy="630238"/>
            </a:xfrm>
            <a:solidFill>
              <a:schemeClr val="bg1"/>
            </a:solidFill>
          </p:grpSpPr>
          <p:sp>
            <p:nvSpPr>
              <p:cNvPr id="177" name="Freeform 28">
                <a:extLst>
                  <a:ext uri="{FF2B5EF4-FFF2-40B4-BE49-F238E27FC236}">
                    <a16:creationId xmlns:a16="http://schemas.microsoft.com/office/drawing/2014/main" id="{E3CAC4AC-C704-457E-A0DB-9115FCCCFAE8}"/>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8" name="Freeform 29">
                <a:extLst>
                  <a:ext uri="{FF2B5EF4-FFF2-40B4-BE49-F238E27FC236}">
                    <a16:creationId xmlns:a16="http://schemas.microsoft.com/office/drawing/2014/main" id="{8D454A5E-767E-4B14-A986-597AB6BC4EBF}"/>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9" name="Freeform 30">
                <a:extLst>
                  <a:ext uri="{FF2B5EF4-FFF2-40B4-BE49-F238E27FC236}">
                    <a16:creationId xmlns:a16="http://schemas.microsoft.com/office/drawing/2014/main" id="{4A61DE3C-06E9-4829-83CF-4748B32EB435}"/>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80" name="Group 179">
              <a:extLst>
                <a:ext uri="{FF2B5EF4-FFF2-40B4-BE49-F238E27FC236}">
                  <a16:creationId xmlns:a16="http://schemas.microsoft.com/office/drawing/2014/main" id="{498F18AE-058D-40AC-8863-C571108784DB}"/>
                </a:ext>
              </a:extLst>
            </p:cNvPr>
            <p:cNvGrpSpPr/>
            <p:nvPr/>
          </p:nvGrpSpPr>
          <p:grpSpPr>
            <a:xfrm>
              <a:off x="5824000" y="4516609"/>
              <a:ext cx="327244" cy="327242"/>
              <a:chOff x="-5040313" y="522288"/>
              <a:chExt cx="5791201" cy="5791201"/>
            </a:xfrm>
            <a:solidFill>
              <a:schemeClr val="bg1"/>
            </a:solidFill>
          </p:grpSpPr>
          <p:sp>
            <p:nvSpPr>
              <p:cNvPr id="181" name="Freeform 34">
                <a:extLst>
                  <a:ext uri="{FF2B5EF4-FFF2-40B4-BE49-F238E27FC236}">
                    <a16:creationId xmlns:a16="http://schemas.microsoft.com/office/drawing/2014/main" id="{9B6335CF-3EA4-4D59-894F-687B9C9DBAC1}"/>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35">
                <a:extLst>
                  <a:ext uri="{FF2B5EF4-FFF2-40B4-BE49-F238E27FC236}">
                    <a16:creationId xmlns:a16="http://schemas.microsoft.com/office/drawing/2014/main" id="{56B384CC-601E-416B-A614-122AA67182FA}"/>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36">
                <a:extLst>
                  <a:ext uri="{FF2B5EF4-FFF2-40B4-BE49-F238E27FC236}">
                    <a16:creationId xmlns:a16="http://schemas.microsoft.com/office/drawing/2014/main" id="{F9888114-0AC9-4CFF-9735-3AF31F3370A3}"/>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4" name="Freeform 37">
                <a:extLst>
                  <a:ext uri="{FF2B5EF4-FFF2-40B4-BE49-F238E27FC236}">
                    <a16:creationId xmlns:a16="http://schemas.microsoft.com/office/drawing/2014/main" id="{B1E13525-3056-4190-9EF4-50168AC3F02B}"/>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85" name="TextBox 184">
              <a:extLst>
                <a:ext uri="{FF2B5EF4-FFF2-40B4-BE49-F238E27FC236}">
                  <a16:creationId xmlns:a16="http://schemas.microsoft.com/office/drawing/2014/main" id="{D2CC17EA-C77B-4A08-84C8-0BD57837866A}"/>
                </a:ext>
              </a:extLst>
            </p:cNvPr>
            <p:cNvSpPr txBox="1"/>
            <p:nvPr/>
          </p:nvSpPr>
          <p:spPr>
            <a:xfrm>
              <a:off x="6380175" y="13689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3"/>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6" name="TextBox 185">
              <a:extLst>
                <a:ext uri="{FF2B5EF4-FFF2-40B4-BE49-F238E27FC236}">
                  <a16:creationId xmlns:a16="http://schemas.microsoft.com/office/drawing/2014/main" id="{D13C8EBC-6D99-4111-A1AC-390C4B031523}"/>
                </a:ext>
              </a:extLst>
            </p:cNvPr>
            <p:cNvSpPr txBox="1"/>
            <p:nvPr/>
          </p:nvSpPr>
          <p:spPr>
            <a:xfrm>
              <a:off x="6101883" y="53983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187" name="TextBox 186">
              <a:extLst>
                <a:ext uri="{FF2B5EF4-FFF2-40B4-BE49-F238E27FC236}">
                  <a16:creationId xmlns:a16="http://schemas.microsoft.com/office/drawing/2014/main" id="{A078E0E8-6A80-4CEA-89A5-176E7978B483}"/>
                </a:ext>
              </a:extLst>
            </p:cNvPr>
            <p:cNvSpPr txBox="1"/>
            <p:nvPr/>
          </p:nvSpPr>
          <p:spPr>
            <a:xfrm>
              <a:off x="6795812" y="24214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188" name="TextBox 187">
              <a:extLst>
                <a:ext uri="{FF2B5EF4-FFF2-40B4-BE49-F238E27FC236}">
                  <a16:creationId xmlns:a16="http://schemas.microsoft.com/office/drawing/2014/main" id="{979AFE73-F052-4920-AEDB-30FEDB82682C}"/>
                </a:ext>
              </a:extLst>
            </p:cNvPr>
            <p:cNvSpPr txBox="1"/>
            <p:nvPr/>
          </p:nvSpPr>
          <p:spPr>
            <a:xfrm>
              <a:off x="6530772" y="45130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9" name="TextBox 188">
              <a:extLst>
                <a:ext uri="{FF2B5EF4-FFF2-40B4-BE49-F238E27FC236}">
                  <a16:creationId xmlns:a16="http://schemas.microsoft.com/office/drawing/2014/main" id="{782163F1-B8F0-410B-91CF-87645A783A35}"/>
                </a:ext>
              </a:extLst>
            </p:cNvPr>
            <p:cNvSpPr txBox="1"/>
            <p:nvPr/>
          </p:nvSpPr>
          <p:spPr>
            <a:xfrm>
              <a:off x="6884164" y="32986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4"/>
                </a:rPr>
                <a:t>Click</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sp>
        <p:nvSpPr>
          <p:cNvPr id="63" name="Title 3">
            <a:extLst>
              <a:ext uri="{FF2B5EF4-FFF2-40B4-BE49-F238E27FC236}">
                <a16:creationId xmlns:a16="http://schemas.microsoft.com/office/drawing/2014/main" id="{0126A7B0-37BA-46B3-B5F1-65D059141AB2}"/>
              </a:ext>
            </a:extLst>
          </p:cNvPr>
          <p:cNvSpPr txBox="1">
            <a:spLocks/>
          </p:cNvSpPr>
          <p:nvPr/>
        </p:nvSpPr>
        <p:spPr>
          <a:xfrm>
            <a:off x="261764" y="188640"/>
            <a:ext cx="1120633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6" name="Footer Placeholder 45">
            <a:extLst>
              <a:ext uri="{FF2B5EF4-FFF2-40B4-BE49-F238E27FC236}">
                <a16:creationId xmlns:a16="http://schemas.microsoft.com/office/drawing/2014/main" id="{44715107-C382-4AAF-87B2-E6B9D332822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FAFF44D7-481D-4D8C-AB6C-B206CCB48684}"/>
              </a:ext>
            </a:extLst>
          </p:cNvPr>
          <p:cNvSpPr txBox="1"/>
          <p:nvPr/>
        </p:nvSpPr>
        <p:spPr>
          <a:xfrm>
            <a:off x="261764" y="779090"/>
            <a:ext cx="5602561" cy="369332"/>
          </a:xfrm>
          <a:prstGeom prst="rect">
            <a:avLst/>
          </a:prstGeom>
          <a:noFill/>
        </p:spPr>
        <p:txBody>
          <a:bodyPr wrap="square" rtlCol="0">
            <a:spAutoFit/>
          </a:bodyPr>
          <a:lstStyle/>
          <a:p>
            <a:r>
              <a:rPr lang="en-US" dirty="0"/>
              <a:t>Flow to setup the BAS Account.</a:t>
            </a:r>
          </a:p>
        </p:txBody>
      </p:sp>
    </p:spTree>
    <p:extLst>
      <p:ext uri="{BB962C8B-B14F-4D97-AF65-F5344CB8AC3E}">
        <p14:creationId xmlns:p14="http://schemas.microsoft.com/office/powerpoint/2010/main" val="1904624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79AF29-1003-4937-810A-2122F15EC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6" name="TextBox 25">
            <a:extLst>
              <a:ext uri="{FF2B5EF4-FFF2-40B4-BE49-F238E27FC236}">
                <a16:creationId xmlns:a16="http://schemas.microsoft.com/office/drawing/2014/main" id="{80DC3A46-860B-4772-8306-DAA6A9681C87}"/>
              </a:ext>
            </a:extLst>
          </p:cNvPr>
          <p:cNvSpPr txBox="1"/>
          <p:nvPr/>
        </p:nvSpPr>
        <p:spPr>
          <a:xfrm>
            <a:off x="304799" y="814617"/>
            <a:ext cx="10863442" cy="1477328"/>
          </a:xfrm>
          <a:prstGeom prst="rect">
            <a:avLst/>
          </a:prstGeom>
          <a:noFill/>
        </p:spPr>
        <p:txBody>
          <a:bodyPr wrap="square" rtlCol="0">
            <a:spAutoFit/>
          </a:bodyPr>
          <a:lstStyle/>
          <a:p>
            <a:pPr algn="just"/>
            <a:r>
              <a:rPr lang="en-US" b="0" i="0" dirty="0">
                <a:solidFill>
                  <a:srgbClr val="3C3C3C"/>
                </a:solidFill>
                <a:effectLst/>
              </a:rPr>
              <a:t>The task of the client/server technology components is to provide a reusable runtime environment for other components that use the client server technology as the basis on which to process requests. The focus is on optimizing operating system resources (CPU, memory, etc.), in terms of performance, scalability, and robustness.</a:t>
            </a:r>
          </a:p>
          <a:p>
            <a:pPr algn="just"/>
            <a:r>
              <a:rPr lang="en-US" b="0" i="0" dirty="0">
                <a:solidFill>
                  <a:srgbClr val="3C3C3C"/>
                </a:solidFill>
                <a:effectLst/>
              </a:rPr>
              <a:t>In addition to the components in the SAP kernel there are programs that regulate data traffic in the network, such as the SAP router and the SAP Web Dispatcher, as well as smaller monitoring and test programs.</a:t>
            </a:r>
          </a:p>
        </p:txBody>
      </p:sp>
      <p:sp>
        <p:nvSpPr>
          <p:cNvPr id="29" name="Title 3">
            <a:extLst>
              <a:ext uri="{FF2B5EF4-FFF2-40B4-BE49-F238E27FC236}">
                <a16:creationId xmlns:a16="http://schemas.microsoft.com/office/drawing/2014/main" id="{6C1DE3FD-1DAD-42C3-B631-B81296E8D557}"/>
              </a:ext>
            </a:extLst>
          </p:cNvPr>
          <p:cNvSpPr txBox="1">
            <a:spLocks/>
          </p:cNvSpPr>
          <p:nvPr/>
        </p:nvSpPr>
        <p:spPr>
          <a:xfrm>
            <a:off x="261764" y="188641"/>
            <a:ext cx="7773872" cy="5695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32" name="Rectangle 31">
            <a:extLst>
              <a:ext uri="{FF2B5EF4-FFF2-40B4-BE49-F238E27FC236}">
                <a16:creationId xmlns:a16="http://schemas.microsoft.com/office/drawing/2014/main" id="{4E93CF53-56DC-4201-9155-83ADE6876E15}"/>
              </a:ext>
            </a:extLst>
          </p:cNvPr>
          <p:cNvSpPr/>
          <p:nvPr/>
        </p:nvSpPr>
        <p:spPr>
          <a:xfrm>
            <a:off x="1501658" y="3089596"/>
            <a:ext cx="2180101" cy="1476460"/>
          </a:xfrm>
          <a:prstGeom prst="rect">
            <a:avLst/>
          </a:prstGeom>
          <a:solidFill>
            <a:schemeClr val="bg2">
              <a:lumMod val="25000"/>
            </a:schemeClr>
          </a:solidFill>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Browser</a:t>
            </a:r>
          </a:p>
        </p:txBody>
      </p:sp>
      <p:sp>
        <p:nvSpPr>
          <p:cNvPr id="33" name="Rectangle 32">
            <a:extLst>
              <a:ext uri="{FF2B5EF4-FFF2-40B4-BE49-F238E27FC236}">
                <a16:creationId xmlns:a16="http://schemas.microsoft.com/office/drawing/2014/main" id="{CF54D4BB-B552-48E0-9B00-FB916234C651}"/>
              </a:ext>
            </a:extLst>
          </p:cNvPr>
          <p:cNvSpPr/>
          <p:nvPr/>
        </p:nvSpPr>
        <p:spPr>
          <a:xfrm>
            <a:off x="1128914" y="4030187"/>
            <a:ext cx="1563424" cy="8268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App</a:t>
            </a:r>
          </a:p>
        </p:txBody>
      </p:sp>
      <p:sp>
        <p:nvSpPr>
          <p:cNvPr id="38" name="TextBox 37">
            <a:extLst>
              <a:ext uri="{FF2B5EF4-FFF2-40B4-BE49-F238E27FC236}">
                <a16:creationId xmlns:a16="http://schemas.microsoft.com/office/drawing/2014/main" id="{EDAAA67B-8035-4AAC-A07F-37BC660CCAE2}"/>
              </a:ext>
            </a:extLst>
          </p:cNvPr>
          <p:cNvSpPr txBox="1"/>
          <p:nvPr/>
        </p:nvSpPr>
        <p:spPr>
          <a:xfrm>
            <a:off x="4694852" y="2937606"/>
            <a:ext cx="3200399" cy="338554"/>
          </a:xfrm>
          <a:prstGeom prst="rect">
            <a:avLst/>
          </a:prstGeom>
          <a:noFill/>
        </p:spPr>
        <p:txBody>
          <a:bodyPr wrap="square" rtlCol="0">
            <a:spAutoFit/>
          </a:bodyPr>
          <a:lstStyle/>
          <a:p>
            <a:r>
              <a:rPr lang="en-US" sz="1600" dirty="0"/>
              <a:t>Request – header + body(optional)</a:t>
            </a:r>
          </a:p>
        </p:txBody>
      </p:sp>
      <p:sp>
        <p:nvSpPr>
          <p:cNvPr id="39" name="TextBox 38">
            <a:extLst>
              <a:ext uri="{FF2B5EF4-FFF2-40B4-BE49-F238E27FC236}">
                <a16:creationId xmlns:a16="http://schemas.microsoft.com/office/drawing/2014/main" id="{4AD41B6B-7F9E-48B5-A459-F5BAD6AE8D46}"/>
              </a:ext>
            </a:extLst>
          </p:cNvPr>
          <p:cNvSpPr txBox="1"/>
          <p:nvPr/>
        </p:nvSpPr>
        <p:spPr>
          <a:xfrm>
            <a:off x="4721386" y="4066429"/>
            <a:ext cx="3200399" cy="584775"/>
          </a:xfrm>
          <a:prstGeom prst="rect">
            <a:avLst/>
          </a:prstGeom>
          <a:noFill/>
        </p:spPr>
        <p:txBody>
          <a:bodyPr wrap="square" rtlCol="0">
            <a:spAutoFit/>
          </a:bodyPr>
          <a:lstStyle/>
          <a:p>
            <a:r>
              <a:rPr lang="en-US" sz="1600" dirty="0"/>
              <a:t>Response – header + body(html, xml, json, excel, pdf, word,….)</a:t>
            </a:r>
          </a:p>
        </p:txBody>
      </p:sp>
      <p:sp>
        <p:nvSpPr>
          <p:cNvPr id="51" name="TextBox 50">
            <a:extLst>
              <a:ext uri="{FF2B5EF4-FFF2-40B4-BE49-F238E27FC236}">
                <a16:creationId xmlns:a16="http://schemas.microsoft.com/office/drawing/2014/main" id="{E232575F-B8E0-40B1-B2A1-35A74671A391}"/>
              </a:ext>
            </a:extLst>
          </p:cNvPr>
          <p:cNvSpPr txBox="1"/>
          <p:nvPr/>
        </p:nvSpPr>
        <p:spPr>
          <a:xfrm>
            <a:off x="304799" y="4946481"/>
            <a:ext cx="2597427" cy="1477328"/>
          </a:xfrm>
          <a:prstGeom prst="rect">
            <a:avLst/>
          </a:prstGeom>
          <a:noFill/>
        </p:spPr>
        <p:txBody>
          <a:bodyPr wrap="square">
            <a:spAutoFit/>
          </a:bodyPr>
          <a:lstStyle/>
          <a:p>
            <a:r>
              <a:rPr lang="en-US" sz="1800" b="1" dirty="0"/>
              <a:t>Request Types</a:t>
            </a:r>
          </a:p>
          <a:p>
            <a:r>
              <a:rPr lang="en-US" sz="1800" dirty="0"/>
              <a:t>GET – Read Data</a:t>
            </a:r>
          </a:p>
          <a:p>
            <a:r>
              <a:rPr lang="en-US" sz="1800" dirty="0"/>
              <a:t>POST – Create new Data</a:t>
            </a:r>
          </a:p>
          <a:p>
            <a:r>
              <a:rPr lang="en-US" sz="1800" dirty="0"/>
              <a:t>PUT – Update</a:t>
            </a:r>
          </a:p>
          <a:p>
            <a:r>
              <a:rPr lang="en-US" sz="1800" dirty="0"/>
              <a:t>DELETE – Remove Data</a:t>
            </a:r>
            <a:endParaRPr lang="en-US" dirty="0"/>
          </a:p>
        </p:txBody>
      </p:sp>
      <p:grpSp>
        <p:nvGrpSpPr>
          <p:cNvPr id="2" name="Group 1">
            <a:extLst>
              <a:ext uri="{FF2B5EF4-FFF2-40B4-BE49-F238E27FC236}">
                <a16:creationId xmlns:a16="http://schemas.microsoft.com/office/drawing/2014/main" id="{A053FD4B-B2A8-4F1F-8739-EC75370AE3F7}"/>
              </a:ext>
            </a:extLst>
          </p:cNvPr>
          <p:cNvGrpSpPr/>
          <p:nvPr/>
        </p:nvGrpSpPr>
        <p:grpSpPr>
          <a:xfrm>
            <a:off x="8911206" y="2348364"/>
            <a:ext cx="2491717" cy="3336781"/>
            <a:chOff x="9910836" y="2292755"/>
            <a:chExt cx="2760954" cy="3767127"/>
          </a:xfrm>
        </p:grpSpPr>
        <p:sp>
          <p:nvSpPr>
            <p:cNvPr id="23" name="Rectangle 22">
              <a:extLst>
                <a:ext uri="{FF2B5EF4-FFF2-40B4-BE49-F238E27FC236}">
                  <a16:creationId xmlns:a16="http://schemas.microsoft.com/office/drawing/2014/main" id="{014E7288-1CD7-40A3-B5C5-B76630D99713}"/>
                </a:ext>
              </a:extLst>
            </p:cNvPr>
            <p:cNvSpPr/>
            <p:nvPr/>
          </p:nvSpPr>
          <p:spPr>
            <a:xfrm>
              <a:off x="9910836" y="2616791"/>
              <a:ext cx="1437783" cy="2592288"/>
            </a:xfrm>
            <a:prstGeom prst="rect">
              <a:avLst/>
            </a:prstGeom>
            <a:solidFill>
              <a:schemeClr val="accent4">
                <a:lumMod val="75000"/>
              </a:scheme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Server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149.175.58.1</a:t>
              </a:r>
            </a:p>
          </p:txBody>
        </p:sp>
        <p:sp>
          <p:nvSpPr>
            <p:cNvPr id="24" name="Oval 23">
              <a:extLst>
                <a:ext uri="{FF2B5EF4-FFF2-40B4-BE49-F238E27FC236}">
                  <a16:creationId xmlns:a16="http://schemas.microsoft.com/office/drawing/2014/main" id="{73E071CF-7A1F-47A5-9FB7-7B8C1D2141D3}"/>
                </a:ext>
              </a:extLst>
            </p:cNvPr>
            <p:cNvSpPr/>
            <p:nvPr/>
          </p:nvSpPr>
          <p:spPr>
            <a:xfrm>
              <a:off x="10305800" y="2292755"/>
              <a:ext cx="685156" cy="648072"/>
            </a:xfrm>
            <a:prstGeom prst="ellipse">
              <a:avLst/>
            </a:prstGeom>
            <a:solidFill>
              <a:srgbClr val="0070C0"/>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7" name="Flowchart: Magnetic Disk 26">
              <a:extLst>
                <a:ext uri="{FF2B5EF4-FFF2-40B4-BE49-F238E27FC236}">
                  <a16:creationId xmlns:a16="http://schemas.microsoft.com/office/drawing/2014/main" id="{31E316B1-DFC9-4DF3-A1F9-4019333E0BE5}"/>
                </a:ext>
              </a:extLst>
            </p:cNvPr>
            <p:cNvSpPr/>
            <p:nvPr/>
          </p:nvSpPr>
          <p:spPr>
            <a:xfrm>
              <a:off x="9910836" y="5334067"/>
              <a:ext cx="1437783" cy="725815"/>
            </a:xfrm>
            <a:prstGeom prst="flowChartMagneticDisk">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808AA207-083E-4510-846A-5879D3CB5637}"/>
                </a:ext>
              </a:extLst>
            </p:cNvPr>
            <p:cNvSpPr/>
            <p:nvPr/>
          </p:nvSpPr>
          <p:spPr>
            <a:xfrm>
              <a:off x="10727574" y="4512618"/>
              <a:ext cx="1944216" cy="504056"/>
            </a:xfrm>
            <a:prstGeom prst="rect">
              <a:avLst/>
            </a:prstGeom>
            <a:solidFill>
              <a:schemeClr val="accent3">
                <a:lumMod val="5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Node JS</a:t>
              </a:r>
            </a:p>
          </p:txBody>
        </p:sp>
        <p:sp>
          <p:nvSpPr>
            <p:cNvPr id="40" name="Rectangle 39">
              <a:extLst>
                <a:ext uri="{FF2B5EF4-FFF2-40B4-BE49-F238E27FC236}">
                  <a16:creationId xmlns:a16="http://schemas.microsoft.com/office/drawing/2014/main" id="{4B8053B3-BE90-45A6-BAF3-D6F3960923DF}"/>
                </a:ext>
              </a:extLst>
            </p:cNvPr>
            <p:cNvSpPr/>
            <p:nvPr/>
          </p:nvSpPr>
          <p:spPr>
            <a:xfrm>
              <a:off x="11172877" y="3845527"/>
              <a:ext cx="1053611" cy="667090"/>
            </a:xfrm>
            <a:prstGeom prst="rect">
              <a:avLst/>
            </a:prstGeom>
            <a:solidFill>
              <a:srgbClr val="FFFF00"/>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Segoe UI"/>
                  <a:ea typeface="+mn-ea"/>
                  <a:cs typeface="+mn-cs"/>
                </a:rPr>
                <a:t>JS Code</a:t>
              </a:r>
            </a:p>
          </p:txBody>
        </p:sp>
      </p:grpSp>
      <p:cxnSp>
        <p:nvCxnSpPr>
          <p:cNvPr id="4" name="Straight Arrow Connector 3">
            <a:extLst>
              <a:ext uri="{FF2B5EF4-FFF2-40B4-BE49-F238E27FC236}">
                <a16:creationId xmlns:a16="http://schemas.microsoft.com/office/drawing/2014/main" id="{6A1064CB-DB4E-4FF3-9F70-CFACB415A6F2}"/>
              </a:ext>
            </a:extLst>
          </p:cNvPr>
          <p:cNvCxnSpPr/>
          <p:nvPr/>
        </p:nvCxnSpPr>
        <p:spPr>
          <a:xfrm>
            <a:off x="3681759" y="327616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AF1FE3D4-6597-4AA3-975A-855B5B874056}"/>
              </a:ext>
            </a:extLst>
          </p:cNvPr>
          <p:cNvCxnSpPr/>
          <p:nvPr/>
        </p:nvCxnSpPr>
        <p:spPr>
          <a:xfrm flipH="1">
            <a:off x="3681759" y="406643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B398B2C0-4B19-4F9E-8F0A-C91B841FD99D}"/>
              </a:ext>
            </a:extLst>
          </p:cNvPr>
          <p:cNvSpPr txBox="1"/>
          <p:nvPr/>
        </p:nvSpPr>
        <p:spPr>
          <a:xfrm>
            <a:off x="10734525" y="2224214"/>
            <a:ext cx="1362852" cy="1200329"/>
          </a:xfrm>
          <a:prstGeom prst="rect">
            <a:avLst/>
          </a:prstGeom>
          <a:noFill/>
        </p:spPr>
        <p:txBody>
          <a:bodyPr wrap="square">
            <a:spAutoFit/>
          </a:bodyPr>
          <a:lstStyle/>
          <a:p>
            <a:r>
              <a:rPr lang="en-US" dirty="0"/>
              <a:t>SAP Server Computer on cloud IP Address</a:t>
            </a:r>
          </a:p>
        </p:txBody>
      </p:sp>
      <p:cxnSp>
        <p:nvCxnSpPr>
          <p:cNvPr id="9" name="Straight Arrow Connector 8">
            <a:extLst>
              <a:ext uri="{FF2B5EF4-FFF2-40B4-BE49-F238E27FC236}">
                <a16:creationId xmlns:a16="http://schemas.microsoft.com/office/drawing/2014/main" id="{F7C66A2C-BA96-43D1-865A-26AA4E41685A}"/>
              </a:ext>
            </a:extLst>
          </p:cNvPr>
          <p:cNvCxnSpPr>
            <a:endCxn id="41" idx="1"/>
          </p:cNvCxnSpPr>
          <p:nvPr/>
        </p:nvCxnSpPr>
        <p:spPr>
          <a:xfrm flipV="1">
            <a:off x="10050178" y="2824379"/>
            <a:ext cx="684347" cy="45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267FEFE-0716-4A0F-9EAB-9576D05572F3}"/>
              </a:ext>
            </a:extLst>
          </p:cNvPr>
          <p:cNvSpPr txBox="1"/>
          <p:nvPr/>
        </p:nvSpPr>
        <p:spPr>
          <a:xfrm>
            <a:off x="10221296" y="5298851"/>
            <a:ext cx="1095021" cy="1077218"/>
          </a:xfrm>
          <a:prstGeom prst="rect">
            <a:avLst/>
          </a:prstGeom>
          <a:noFill/>
        </p:spPr>
        <p:txBody>
          <a:bodyPr wrap="square" rtlCol="0">
            <a:spAutoFit/>
          </a:bodyPr>
          <a:lstStyle/>
          <a:p>
            <a:r>
              <a:rPr lang="en-US" sz="1600" dirty="0"/>
              <a:t>ABAP</a:t>
            </a:r>
          </a:p>
          <a:p>
            <a:r>
              <a:rPr lang="en-US" sz="1600" dirty="0"/>
              <a:t>Java</a:t>
            </a:r>
          </a:p>
          <a:p>
            <a:r>
              <a:rPr lang="en-US" sz="1600" dirty="0"/>
              <a:t>,NET</a:t>
            </a:r>
          </a:p>
          <a:p>
            <a:r>
              <a:rPr lang="en-US" sz="1600" dirty="0"/>
              <a:t>Java Script</a:t>
            </a:r>
          </a:p>
        </p:txBody>
      </p:sp>
      <p:sp>
        <p:nvSpPr>
          <p:cNvPr id="43" name="Smiley Face 42">
            <a:extLst>
              <a:ext uri="{FF2B5EF4-FFF2-40B4-BE49-F238E27FC236}">
                <a16:creationId xmlns:a16="http://schemas.microsoft.com/office/drawing/2014/main" id="{FF0B751F-5A90-48F4-A98A-1BDC18643C0A}"/>
              </a:ext>
            </a:extLst>
          </p:cNvPr>
          <p:cNvSpPr/>
          <p:nvPr/>
        </p:nvSpPr>
        <p:spPr>
          <a:xfrm>
            <a:off x="304799" y="3507103"/>
            <a:ext cx="536867" cy="523084"/>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10C1E82-3AA2-418E-A6BE-A892FA5DEE0E}"/>
              </a:ext>
            </a:extLst>
          </p:cNvPr>
          <p:cNvSpPr txBox="1"/>
          <p:nvPr/>
        </p:nvSpPr>
        <p:spPr>
          <a:xfrm>
            <a:off x="5227660" y="5581718"/>
            <a:ext cx="2134782" cy="923330"/>
          </a:xfrm>
          <a:prstGeom prst="rect">
            <a:avLst/>
          </a:prstGeom>
          <a:noFill/>
        </p:spPr>
        <p:txBody>
          <a:bodyPr wrap="square" rtlCol="0">
            <a:spAutoFit/>
          </a:bodyPr>
          <a:lstStyle/>
          <a:p>
            <a:pPr marL="457200" indent="-457200">
              <a:buAutoNum type="arabicPeriod"/>
            </a:pPr>
            <a:r>
              <a:rPr lang="en-US" dirty="0"/>
              <a:t>Form Submit</a:t>
            </a:r>
          </a:p>
          <a:p>
            <a:pPr marL="457200" indent="-457200">
              <a:buAutoNum type="arabicPeriod"/>
            </a:pPr>
            <a:r>
              <a:rPr lang="en-US" dirty="0"/>
              <a:t>HTTP Request </a:t>
            </a:r>
          </a:p>
          <a:p>
            <a:pPr marL="457200" indent="-457200">
              <a:buAutoNum type="arabicPeriod"/>
            </a:pPr>
            <a:r>
              <a:rPr lang="en-US" dirty="0"/>
              <a:t>Ajax Call</a:t>
            </a:r>
          </a:p>
        </p:txBody>
      </p:sp>
      <p:sp>
        <p:nvSpPr>
          <p:cNvPr id="11" name="Arrow: Down 10">
            <a:extLst>
              <a:ext uri="{FF2B5EF4-FFF2-40B4-BE49-F238E27FC236}">
                <a16:creationId xmlns:a16="http://schemas.microsoft.com/office/drawing/2014/main" id="{FC832917-BF06-416E-BC83-F40F6D594B87}"/>
              </a:ext>
            </a:extLst>
          </p:cNvPr>
          <p:cNvSpPr/>
          <p:nvPr/>
        </p:nvSpPr>
        <p:spPr>
          <a:xfrm>
            <a:off x="5927035" y="4761110"/>
            <a:ext cx="337930" cy="64290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5" name="Footer Placeholder 45">
            <a:extLst>
              <a:ext uri="{FF2B5EF4-FFF2-40B4-BE49-F238E27FC236}">
                <a16:creationId xmlns:a16="http://schemas.microsoft.com/office/drawing/2014/main" id="{87CDC8FE-8C68-4615-AAE3-5A88481EE3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67030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a:t>
            </a:r>
          </a:p>
        </p:txBody>
      </p:sp>
      <p:sp>
        <p:nvSpPr>
          <p:cNvPr id="11" name="TextBox 10">
            <a:extLst>
              <a:ext uri="{FF2B5EF4-FFF2-40B4-BE49-F238E27FC236}">
                <a16:creationId xmlns:a16="http://schemas.microsoft.com/office/drawing/2014/main" id="{0BCC033D-F6E5-40D2-A679-0F079E93F0A5}"/>
              </a:ext>
            </a:extLst>
          </p:cNvPr>
          <p:cNvSpPr txBox="1"/>
          <p:nvPr/>
        </p:nvSpPr>
        <p:spPr>
          <a:xfrm>
            <a:off x="261763" y="899721"/>
            <a:ext cx="9925846" cy="2862322"/>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12" name="Picture 2">
            <a:extLst>
              <a:ext uri="{FF2B5EF4-FFF2-40B4-BE49-F238E27FC236}">
                <a16:creationId xmlns:a16="http://schemas.microsoft.com/office/drawing/2014/main" id="{3F103AFB-377D-473B-8851-B66BF4C41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48849" y="1154222"/>
            <a:ext cx="2353319" cy="23533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AD7865-7FC3-44FB-8275-407A895D2F83}"/>
              </a:ext>
            </a:extLst>
          </p:cNvPr>
          <p:cNvSpPr txBox="1"/>
          <p:nvPr/>
        </p:nvSpPr>
        <p:spPr>
          <a:xfrm>
            <a:off x="490170" y="3767644"/>
            <a:ext cx="2059709" cy="369332"/>
          </a:xfrm>
          <a:prstGeom prst="rect">
            <a:avLst/>
          </a:prstGeom>
          <a:noFill/>
        </p:spPr>
        <p:txBody>
          <a:bodyPr wrap="square" rtlCol="0">
            <a:spAutoFit/>
          </a:bodyPr>
          <a:lstStyle/>
          <a:p>
            <a:r>
              <a:rPr lang="en-US" dirty="0"/>
              <a:t>History of HTML</a:t>
            </a:r>
          </a:p>
        </p:txBody>
      </p:sp>
      <p:graphicFrame>
        <p:nvGraphicFramePr>
          <p:cNvPr id="10" name="Table 9">
            <a:extLst>
              <a:ext uri="{FF2B5EF4-FFF2-40B4-BE49-F238E27FC236}">
                <a16:creationId xmlns:a16="http://schemas.microsoft.com/office/drawing/2014/main" id="{CB930C23-7C7E-414B-8944-70191D7165CF}"/>
              </a:ext>
            </a:extLst>
          </p:cNvPr>
          <p:cNvGraphicFramePr>
            <a:graphicFrameLocks noGrp="1"/>
          </p:cNvGraphicFramePr>
          <p:nvPr/>
        </p:nvGraphicFramePr>
        <p:xfrm>
          <a:off x="551570" y="4164333"/>
          <a:ext cx="4673116" cy="2143194"/>
        </p:xfrm>
        <a:graphic>
          <a:graphicData uri="http://schemas.openxmlformats.org/drawingml/2006/table">
            <a:tbl>
              <a:tblPr firstRow="1" bandRow="1"/>
              <a:tblGrid>
                <a:gridCol w="2336558">
                  <a:extLst>
                    <a:ext uri="{9D8B030D-6E8A-4147-A177-3AD203B41FA5}">
                      <a16:colId xmlns:a16="http://schemas.microsoft.com/office/drawing/2014/main" val="630723871"/>
                    </a:ext>
                  </a:extLst>
                </a:gridCol>
                <a:gridCol w="2336558">
                  <a:extLst>
                    <a:ext uri="{9D8B030D-6E8A-4147-A177-3AD203B41FA5}">
                      <a16:colId xmlns:a16="http://schemas.microsoft.com/office/drawing/2014/main" val="2044172961"/>
                    </a:ext>
                  </a:extLst>
                </a:gridCol>
              </a:tblGrid>
              <a:tr h="357199">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Year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Version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3921886474"/>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4832478"/>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1638359921"/>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3.2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834330396"/>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946241040"/>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2014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551179507"/>
                  </a:ext>
                </a:extLst>
              </a:tr>
            </a:tbl>
          </a:graphicData>
        </a:graphic>
      </p:graphicFrame>
      <p:cxnSp>
        <p:nvCxnSpPr>
          <p:cNvPr id="4" name="Straight Connector 3">
            <a:extLst>
              <a:ext uri="{FF2B5EF4-FFF2-40B4-BE49-F238E27FC236}">
                <a16:creationId xmlns:a16="http://schemas.microsoft.com/office/drawing/2014/main" id="{D680BCF0-1B34-4865-8A16-EB8301DE2185}"/>
              </a:ext>
            </a:extLst>
          </p:cNvPr>
          <p:cNvCxnSpPr/>
          <p:nvPr/>
        </p:nvCxnSpPr>
        <p:spPr>
          <a:xfrm>
            <a:off x="5593468" y="3762043"/>
            <a:ext cx="0" cy="283754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0A493C3-C3EB-4563-9D4B-F1A73882FAD0}"/>
              </a:ext>
            </a:extLst>
          </p:cNvPr>
          <p:cNvSpPr txBox="1"/>
          <p:nvPr/>
        </p:nvSpPr>
        <p:spPr>
          <a:xfrm>
            <a:off x="5593468" y="3795001"/>
            <a:ext cx="6152320" cy="461665"/>
          </a:xfrm>
          <a:prstGeom prst="rect">
            <a:avLst/>
          </a:prstGeom>
          <a:noFill/>
        </p:spPr>
        <p:txBody>
          <a:bodyPr wrap="square">
            <a:spAutoFit/>
          </a:bodyPr>
          <a:lstStyle/>
          <a:p>
            <a:r>
              <a:rPr lang="en-US" sz="2400" dirty="0"/>
              <a:t>W3C – World Wide Web Consortium</a:t>
            </a:r>
          </a:p>
        </p:txBody>
      </p:sp>
      <p:sp>
        <p:nvSpPr>
          <p:cNvPr id="16" name="TextBox 15">
            <a:extLst>
              <a:ext uri="{FF2B5EF4-FFF2-40B4-BE49-F238E27FC236}">
                <a16:creationId xmlns:a16="http://schemas.microsoft.com/office/drawing/2014/main" id="{357B7704-C7F8-4E8E-A725-A6B47BEF7195}"/>
              </a:ext>
            </a:extLst>
          </p:cNvPr>
          <p:cNvSpPr txBox="1"/>
          <p:nvPr/>
        </p:nvSpPr>
        <p:spPr>
          <a:xfrm>
            <a:off x="5586707" y="4252223"/>
            <a:ext cx="6152320" cy="923330"/>
          </a:xfrm>
          <a:prstGeom prst="rect">
            <a:avLst/>
          </a:prstGeom>
          <a:noFill/>
        </p:spPr>
        <p:txBody>
          <a:bodyPr wrap="square">
            <a:spAutoFit/>
          </a:bodyPr>
          <a:lstStyle/>
          <a:p>
            <a:r>
              <a:rPr lang="en-US" sz="1800" b="1" dirty="0"/>
              <a:t>Is a organization and all the browser vendors (chrome, IE, Edge, Firefox) are part of it and comply to w3c standards</a:t>
            </a:r>
          </a:p>
          <a:p>
            <a:r>
              <a:rPr lang="en-US" sz="1800" b="1" dirty="0">
                <a:hlinkClick r:id="rId4"/>
              </a:rPr>
              <a:t>https://www.w3schools.com/</a:t>
            </a:r>
            <a:endParaRPr lang="en-US" sz="1800" b="1" dirty="0"/>
          </a:p>
        </p:txBody>
      </p:sp>
      <p:sp>
        <p:nvSpPr>
          <p:cNvPr id="18" name="Footer Placeholder 45">
            <a:extLst>
              <a:ext uri="{FF2B5EF4-FFF2-40B4-BE49-F238E27FC236}">
                <a16:creationId xmlns:a16="http://schemas.microsoft.com/office/drawing/2014/main" id="{C3195F88-6E10-4FD5-8D8F-592F0E77AF4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84611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3600986"/>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9" name="Footer Placeholder 45">
            <a:extLst>
              <a:ext uri="{FF2B5EF4-FFF2-40B4-BE49-F238E27FC236}">
                <a16:creationId xmlns:a16="http://schemas.microsoft.com/office/drawing/2014/main" id="{C6620CC7-98E0-4ECC-AE91-BD2B14623D8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46033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the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a:extLst>
              <a:ext uri="{FF2B5EF4-FFF2-40B4-BE49-F238E27FC236}">
                <a16:creationId xmlns:a16="http://schemas.microsoft.com/office/drawing/2014/main" id="{DB7B9A9C-5D35-4997-B88B-5B19B2983943}"/>
              </a:ext>
            </a:extLst>
          </p:cNvPr>
          <p:cNvGrpSpPr/>
          <p:nvPr/>
        </p:nvGrpSpPr>
        <p:grpSpPr>
          <a:xfrm>
            <a:off x="261764" y="899721"/>
            <a:ext cx="10189231" cy="3139321"/>
            <a:chOff x="261764" y="899721"/>
            <a:chExt cx="10189231" cy="3139321"/>
          </a:xfrm>
        </p:grpSpPr>
        <p:sp>
          <p:nvSpPr>
            <p:cNvPr id="8" name="TextBox 7">
              <a:extLst>
                <a:ext uri="{FF2B5EF4-FFF2-40B4-BE49-F238E27FC236}">
                  <a16:creationId xmlns:a16="http://schemas.microsoft.com/office/drawing/2014/main" id="{EFF19669-43E1-481C-A1DD-43AAFBE582EB}"/>
                </a:ext>
              </a:extLst>
            </p:cNvPr>
            <p:cNvSpPr txBox="1"/>
            <p:nvPr/>
          </p:nvSpPr>
          <p:spPr>
            <a:xfrm>
              <a:off x="261764" y="899721"/>
              <a:ext cx="2481436"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lang="en-US" dirty="0"/>
            </a:p>
          </p:txBody>
        </p:sp>
        <p:cxnSp>
          <p:nvCxnSpPr>
            <p:cNvPr id="6" name="Straight Arrow Connector 5">
              <a:extLst>
                <a:ext uri="{FF2B5EF4-FFF2-40B4-BE49-F238E27FC236}">
                  <a16:creationId xmlns:a16="http://schemas.microsoft.com/office/drawing/2014/main" id="{1B84C544-6ECC-4A87-A5BE-7B44F75F671C}"/>
                </a:ext>
              </a:extLst>
            </p:cNvPr>
            <p:cNvCxnSpPr/>
            <p:nvPr/>
          </p:nvCxnSpPr>
          <p:spPr>
            <a:xfrm>
              <a:off x="1133061" y="1093304"/>
              <a:ext cx="32202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C607A856-AC09-4FCF-83D9-F5F5F45275B0}"/>
                </a:ext>
              </a:extLst>
            </p:cNvPr>
            <p:cNvSpPr txBox="1"/>
            <p:nvPr/>
          </p:nvSpPr>
          <p:spPr>
            <a:xfrm>
              <a:off x="4353339" y="908638"/>
              <a:ext cx="6097656" cy="369332"/>
            </a:xfrm>
            <a:prstGeom prst="rect">
              <a:avLst/>
            </a:prstGeom>
            <a:noFill/>
          </p:spPr>
          <p:txBody>
            <a:bodyPr wrap="square">
              <a:spAutoFit/>
            </a:bodyPr>
            <a:lstStyle/>
            <a:p>
              <a:r>
                <a:rPr lang="en-US" b="0" i="0" dirty="0">
                  <a:solidFill>
                    <a:srgbClr val="273239"/>
                  </a:solidFill>
                  <a:effectLst/>
                  <a:latin typeface="urw-din"/>
                </a:rPr>
                <a:t>This is called HTML root element and used to wrap all the code.</a:t>
              </a:r>
            </a:p>
          </p:txBody>
        </p:sp>
        <p:sp>
          <p:nvSpPr>
            <p:cNvPr id="15" name="TextBox 14">
              <a:extLst>
                <a:ext uri="{FF2B5EF4-FFF2-40B4-BE49-F238E27FC236}">
                  <a16:creationId xmlns:a16="http://schemas.microsoft.com/office/drawing/2014/main" id="{02B00EA1-29FF-41BA-A162-B45DAE983EEB}"/>
                </a:ext>
              </a:extLst>
            </p:cNvPr>
            <p:cNvSpPr txBox="1"/>
            <p:nvPr/>
          </p:nvSpPr>
          <p:spPr>
            <a:xfrm>
              <a:off x="4353339" y="1462636"/>
              <a:ext cx="6097656" cy="646331"/>
            </a:xfrm>
            <a:prstGeom prst="rect">
              <a:avLst/>
            </a:prstGeom>
            <a:noFill/>
          </p:spPr>
          <p:txBody>
            <a:bodyPr wrap="square">
              <a:spAutoFit/>
            </a:bodyPr>
            <a:lstStyle/>
            <a:p>
              <a:r>
                <a:rPr lang="en-US" b="0" i="0" dirty="0">
                  <a:solidFill>
                    <a:srgbClr val="273239"/>
                  </a:solidFill>
                  <a:effectLst/>
                  <a:latin typeface="urw-din"/>
                </a:rPr>
                <a:t>This contains the information about the HTML document. For Example, Title of the page, version of HTML, Meta Data etc.</a:t>
              </a:r>
            </a:p>
          </p:txBody>
        </p:sp>
        <p:cxnSp>
          <p:nvCxnSpPr>
            <p:cNvPr id="14" name="Connector: Elbow 13">
              <a:extLst>
                <a:ext uri="{FF2B5EF4-FFF2-40B4-BE49-F238E27FC236}">
                  <a16:creationId xmlns:a16="http://schemas.microsoft.com/office/drawing/2014/main" id="{D2D89AAA-6E33-4E70-9752-93F1FB854A67}"/>
                </a:ext>
              </a:extLst>
            </p:cNvPr>
            <p:cNvCxnSpPr>
              <a:cxnSpLocks/>
            </p:cNvCxnSpPr>
            <p:nvPr/>
          </p:nvCxnSpPr>
          <p:spPr>
            <a:xfrm>
              <a:off x="1659835" y="1359131"/>
              <a:ext cx="2693504" cy="263660"/>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TextBox 20">
              <a:extLst>
                <a:ext uri="{FF2B5EF4-FFF2-40B4-BE49-F238E27FC236}">
                  <a16:creationId xmlns:a16="http://schemas.microsoft.com/office/drawing/2014/main" id="{81971EBE-D9FB-4EE7-9556-CA04A49F29E8}"/>
                </a:ext>
              </a:extLst>
            </p:cNvPr>
            <p:cNvSpPr txBox="1"/>
            <p:nvPr/>
          </p:nvSpPr>
          <p:spPr>
            <a:xfrm>
              <a:off x="4353339" y="2299856"/>
              <a:ext cx="6097656" cy="369332"/>
            </a:xfrm>
            <a:prstGeom prst="rect">
              <a:avLst/>
            </a:prstGeom>
            <a:noFill/>
          </p:spPr>
          <p:txBody>
            <a:bodyPr wrap="square">
              <a:spAutoFit/>
            </a:bodyPr>
            <a:lstStyle/>
            <a:p>
              <a:r>
                <a:rPr lang="en-US" b="0" i="0" dirty="0">
                  <a:solidFill>
                    <a:srgbClr val="273239"/>
                  </a:solidFill>
                  <a:effectLst/>
                  <a:latin typeface="urw-din"/>
                </a:rPr>
                <a:t>This contains everything you want to display on the Web Page.</a:t>
              </a:r>
              <a:endParaRPr lang="en-US" dirty="0"/>
            </a:p>
          </p:txBody>
        </p:sp>
        <p:cxnSp>
          <p:nvCxnSpPr>
            <p:cNvPr id="19" name="Connector: Elbow 18">
              <a:extLst>
                <a:ext uri="{FF2B5EF4-FFF2-40B4-BE49-F238E27FC236}">
                  <a16:creationId xmlns:a16="http://schemas.microsoft.com/office/drawing/2014/main" id="{51236C4F-4B7C-4F7B-A25B-E62DDC7ACA06}"/>
                </a:ext>
              </a:extLst>
            </p:cNvPr>
            <p:cNvCxnSpPr>
              <a:endCxn id="21" idx="1"/>
            </p:cNvCxnSpPr>
            <p:nvPr/>
          </p:nvCxnSpPr>
          <p:spPr>
            <a:xfrm flipV="1">
              <a:off x="1659835" y="2484522"/>
              <a:ext cx="2693504" cy="52703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25" name="TextBox 24">
            <a:extLst>
              <a:ext uri="{FF2B5EF4-FFF2-40B4-BE49-F238E27FC236}">
                <a16:creationId xmlns:a16="http://schemas.microsoft.com/office/drawing/2014/main" id="{4F442C11-413B-4F01-AFBE-EB9ADA90267B}"/>
              </a:ext>
            </a:extLst>
          </p:cNvPr>
          <p:cNvSpPr txBox="1"/>
          <p:nvPr/>
        </p:nvSpPr>
        <p:spPr>
          <a:xfrm>
            <a:off x="261764" y="4232625"/>
            <a:ext cx="11207993" cy="2308324"/>
          </a:xfrm>
          <a:prstGeom prst="rect">
            <a:avLst/>
          </a:prstGeom>
          <a:noFill/>
        </p:spPr>
        <p:txBody>
          <a:bodyPr wrap="square">
            <a:spAutoFit/>
          </a:bodyPr>
          <a:lstStyle/>
          <a:p>
            <a:pPr fontAlgn="base"/>
            <a:r>
              <a:rPr lang="en-US" b="1" i="0" dirty="0">
                <a:solidFill>
                  <a:srgbClr val="273239"/>
                </a:solidFill>
                <a:effectLst/>
                <a:latin typeface="urw-din"/>
              </a:rPr>
              <a:t>&lt;html&gt;:</a:t>
            </a:r>
            <a:r>
              <a:rPr lang="en-US" b="0" i="0" dirty="0">
                <a:solidFill>
                  <a:srgbClr val="273239"/>
                </a:solidFill>
                <a:effectLst/>
                <a:latin typeface="urw-din"/>
              </a:rPr>
              <a:t> This is called HTML root element and used to wrap all the code.</a:t>
            </a:r>
          </a:p>
          <a:p>
            <a:pPr fontAlgn="base"/>
            <a:br>
              <a:rPr lang="en-US" b="0" i="0" dirty="0">
                <a:solidFill>
                  <a:srgbClr val="273239"/>
                </a:solidFill>
                <a:effectLst/>
                <a:latin typeface="urw-din"/>
              </a:rPr>
            </a:br>
            <a:r>
              <a:rPr lang="en-US" b="1" i="0" dirty="0">
                <a:solidFill>
                  <a:srgbClr val="273239"/>
                </a:solidFill>
                <a:effectLst/>
                <a:latin typeface="urw-din"/>
              </a:rPr>
              <a:t>&lt;head&gt;:</a:t>
            </a:r>
            <a:r>
              <a:rPr lang="en-US" b="0" i="0" dirty="0">
                <a:solidFill>
                  <a:srgbClr val="273239"/>
                </a:solidFill>
                <a:effectLst/>
                <a:latin typeface="urw-din"/>
              </a:rPr>
              <a:t> Head tag contains metadata, title, page CSS etc. All the HTML elements that can be used inside the &lt;head&gt; element 	are: </a:t>
            </a:r>
            <a:br>
              <a:rPr lang="en-US" b="0" i="0" dirty="0">
                <a:solidFill>
                  <a:srgbClr val="273239"/>
                </a:solidFill>
                <a:effectLst/>
                <a:latin typeface="urw-din"/>
              </a:rPr>
            </a:br>
            <a:r>
              <a:rPr lang="en-US" b="0" i="0" dirty="0">
                <a:solidFill>
                  <a:srgbClr val="273239"/>
                </a:solidFill>
                <a:effectLst/>
                <a:latin typeface="urw-din"/>
              </a:rPr>
              <a:t> 	&lt;style&gt;, &lt;title&gt;, &lt;base&gt;, &lt;</a:t>
            </a:r>
            <a:r>
              <a:rPr lang="en-US" b="0" i="0" dirty="0" err="1">
                <a:solidFill>
                  <a:srgbClr val="273239"/>
                </a:solidFill>
                <a:effectLst/>
                <a:latin typeface="urw-din"/>
              </a:rPr>
              <a:t>noscript</a:t>
            </a:r>
            <a:r>
              <a:rPr lang="en-US" b="0" i="0" dirty="0">
                <a:solidFill>
                  <a:srgbClr val="273239"/>
                </a:solidFill>
                <a:effectLst/>
                <a:latin typeface="urw-din"/>
              </a:rPr>
              <a:t>&gt;, &lt;script&gt;, &lt;meta&gt;</a:t>
            </a:r>
          </a:p>
          <a:p>
            <a:pPr fontAlgn="base"/>
            <a:endParaRPr lang="en-US" b="0" i="0" dirty="0">
              <a:solidFill>
                <a:srgbClr val="273239"/>
              </a:solidFill>
              <a:effectLst/>
              <a:latin typeface="urw-din"/>
            </a:endParaRPr>
          </a:p>
          <a:p>
            <a:pPr fontAlgn="base"/>
            <a:r>
              <a:rPr lang="en-US" b="1" i="0" dirty="0">
                <a:solidFill>
                  <a:srgbClr val="273239"/>
                </a:solidFill>
                <a:effectLst/>
                <a:latin typeface="urw-din"/>
              </a:rPr>
              <a:t>&lt;body&gt;:</a:t>
            </a:r>
            <a:r>
              <a:rPr lang="en-US" b="0" i="0" dirty="0">
                <a:solidFill>
                  <a:srgbClr val="273239"/>
                </a:solidFill>
                <a:effectLst/>
                <a:latin typeface="urw-din"/>
              </a:rPr>
              <a:t> Body tag is used to enclose all the data which a web page has from texts to links. All the content that you see rendered in the browser is contained within this element. </a:t>
            </a:r>
          </a:p>
        </p:txBody>
      </p:sp>
      <p:sp>
        <p:nvSpPr>
          <p:cNvPr id="26" name="Footer Placeholder 45">
            <a:extLst>
              <a:ext uri="{FF2B5EF4-FFF2-40B4-BE49-F238E27FC236}">
                <a16:creationId xmlns:a16="http://schemas.microsoft.com/office/drawing/2014/main" id="{14A4A898-C9F6-49C9-A113-4AF638CEE4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22714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Program In HTML</a:t>
            </a:r>
          </a:p>
        </p:txBody>
      </p:sp>
      <p:sp>
        <p:nvSpPr>
          <p:cNvPr id="98" name="TextBox 97">
            <a:extLst>
              <a:ext uri="{FF2B5EF4-FFF2-40B4-BE49-F238E27FC236}">
                <a16:creationId xmlns:a16="http://schemas.microsoft.com/office/drawing/2014/main" id="{C7050AB1-9AB9-482A-B0CE-2D2BDB4A2604}"/>
              </a:ext>
            </a:extLst>
          </p:cNvPr>
          <p:cNvSpPr txBox="1"/>
          <p:nvPr/>
        </p:nvSpPr>
        <p:spPr>
          <a:xfrm>
            <a:off x="852892" y="1842237"/>
            <a:ext cx="10267690" cy="1477328"/>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        &lt;button type="button" onclick="alert('Hello world!')"&gt;Click Me!&lt;/button&gt;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p:txBody>
      </p:sp>
      <p:sp>
        <p:nvSpPr>
          <p:cNvPr id="99" name="TextBox 98">
            <a:extLst>
              <a:ext uri="{FF2B5EF4-FFF2-40B4-BE49-F238E27FC236}">
                <a16:creationId xmlns:a16="http://schemas.microsoft.com/office/drawing/2014/main" id="{86911A9B-327F-4C73-89CE-67D7CC339D53}"/>
              </a:ext>
            </a:extLst>
          </p:cNvPr>
          <p:cNvSpPr txBox="1"/>
          <p:nvPr/>
        </p:nvSpPr>
        <p:spPr>
          <a:xfrm>
            <a:off x="261764" y="899721"/>
            <a:ext cx="8894619" cy="369332"/>
          </a:xfrm>
          <a:prstGeom prst="rect">
            <a:avLst/>
          </a:prstGeom>
          <a:noFill/>
        </p:spPr>
        <p:txBody>
          <a:bodyPr wrap="square" rtlCol="0">
            <a:spAutoFit/>
          </a:bodyPr>
          <a:lstStyle/>
          <a:p>
            <a:pPr>
              <a:defRPr/>
            </a:pPr>
            <a:r>
              <a:rPr lang="en-US" i="0" dirty="0">
                <a:solidFill>
                  <a:srgbClr val="24292E"/>
                </a:solidFill>
                <a:effectLst/>
                <a:latin typeface="-apple-system"/>
              </a:rPr>
              <a:t>Create a Page with a Button using below code:</a:t>
            </a:r>
            <a:endParaRPr lang="en-IN" i="0" dirty="0">
              <a:solidFill>
                <a:srgbClr val="24292E"/>
              </a:solidFill>
              <a:effectLst/>
              <a:latin typeface="-apple-system"/>
            </a:endParaRPr>
          </a:p>
        </p:txBody>
      </p:sp>
      <p:pic>
        <p:nvPicPr>
          <p:cNvPr id="4" name="Picture 3">
            <a:extLst>
              <a:ext uri="{FF2B5EF4-FFF2-40B4-BE49-F238E27FC236}">
                <a16:creationId xmlns:a16="http://schemas.microsoft.com/office/drawing/2014/main" id="{D0F4CF95-3753-48FB-9795-0BB9399E5220}"/>
              </a:ext>
            </a:extLst>
          </p:cNvPr>
          <p:cNvPicPr>
            <a:picLocks noChangeAspect="1"/>
          </p:cNvPicPr>
          <p:nvPr/>
        </p:nvPicPr>
        <p:blipFill>
          <a:blip r:embed="rId3"/>
          <a:stretch>
            <a:fillRect/>
          </a:stretch>
        </p:blipFill>
        <p:spPr>
          <a:xfrm>
            <a:off x="1143807" y="4741333"/>
            <a:ext cx="9685859" cy="1928027"/>
          </a:xfrm>
          <a:prstGeom prst="rect">
            <a:avLst/>
          </a:prstGeom>
        </p:spPr>
      </p:pic>
      <p:sp>
        <p:nvSpPr>
          <p:cNvPr id="100" name="TextBox 99">
            <a:extLst>
              <a:ext uri="{FF2B5EF4-FFF2-40B4-BE49-F238E27FC236}">
                <a16:creationId xmlns:a16="http://schemas.microsoft.com/office/drawing/2014/main" id="{B9B11551-6FF4-4EC3-94C5-EA117B55A1B5}"/>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01" name="TextBox 100">
            <a:extLst>
              <a:ext uri="{FF2B5EF4-FFF2-40B4-BE49-F238E27FC236}">
                <a16:creationId xmlns:a16="http://schemas.microsoft.com/office/drawing/2014/main" id="{6172FC3A-2786-483C-B168-6B5C29F48CB3}"/>
              </a:ext>
            </a:extLst>
          </p:cNvPr>
          <p:cNvSpPr txBox="1"/>
          <p:nvPr/>
        </p:nvSpPr>
        <p:spPr>
          <a:xfrm>
            <a:off x="261763" y="3845783"/>
            <a:ext cx="8894619" cy="369332"/>
          </a:xfrm>
          <a:prstGeom prst="rect">
            <a:avLst/>
          </a:prstGeom>
          <a:noFill/>
        </p:spPr>
        <p:txBody>
          <a:bodyPr wrap="square" rtlCol="0">
            <a:spAutoFit/>
          </a:bodyPr>
          <a:lstStyle/>
          <a:p>
            <a:pPr>
              <a:defRPr/>
            </a:pPr>
            <a:r>
              <a:rPr lang="en-US" b="1" dirty="0">
                <a:solidFill>
                  <a:srgbClr val="24292E"/>
                </a:solidFill>
                <a:latin typeface="-apple-system"/>
              </a:rPr>
              <a:t>Output:</a:t>
            </a:r>
            <a:endParaRPr lang="en-IN" b="1" i="0" dirty="0">
              <a:solidFill>
                <a:srgbClr val="24292E"/>
              </a:solidFill>
              <a:effectLst/>
              <a:latin typeface="-apple-system"/>
            </a:endParaRPr>
          </a:p>
        </p:txBody>
      </p:sp>
      <p:sp>
        <p:nvSpPr>
          <p:cNvPr id="5" name="TextBox 4">
            <a:extLst>
              <a:ext uri="{FF2B5EF4-FFF2-40B4-BE49-F238E27FC236}">
                <a16:creationId xmlns:a16="http://schemas.microsoft.com/office/drawing/2014/main" id="{E2A73888-E928-478B-8EA5-0DD0C564289F}"/>
              </a:ext>
            </a:extLst>
          </p:cNvPr>
          <p:cNvSpPr txBox="1"/>
          <p:nvPr/>
        </p:nvSpPr>
        <p:spPr>
          <a:xfrm>
            <a:off x="261763" y="3440673"/>
            <a:ext cx="7931426" cy="369332"/>
          </a:xfrm>
          <a:prstGeom prst="rect">
            <a:avLst/>
          </a:prstGeom>
          <a:noFill/>
        </p:spPr>
        <p:txBody>
          <a:bodyPr wrap="square" rtlCol="0">
            <a:spAutoFit/>
          </a:bodyPr>
          <a:lstStyle/>
          <a:p>
            <a:r>
              <a:rPr lang="en-US" dirty="0"/>
              <a:t>You can Copy the code form here: </a:t>
            </a:r>
            <a:r>
              <a:rPr lang="en-US" dirty="0">
                <a:hlinkClick r:id="rId4"/>
              </a:rPr>
              <a:t>FirstHtmlPage.html</a:t>
            </a:r>
            <a:endParaRPr lang="en-US" dirty="0"/>
          </a:p>
        </p:txBody>
      </p:sp>
      <p:sp>
        <p:nvSpPr>
          <p:cNvPr id="12" name="Footer Placeholder 45">
            <a:extLst>
              <a:ext uri="{FF2B5EF4-FFF2-40B4-BE49-F238E27FC236}">
                <a16:creationId xmlns:a16="http://schemas.microsoft.com/office/drawing/2014/main" id="{F633F734-55EF-4D15-9389-8CA4BA4AA4F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02527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432740"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Basic HTML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B5DE785C-C851-4E34-A0CC-0F7621150B5E}"/>
              </a:ext>
            </a:extLst>
          </p:cNvPr>
          <p:cNvSpPr txBox="1"/>
          <p:nvPr/>
        </p:nvSpPr>
        <p:spPr>
          <a:xfrm>
            <a:off x="261764" y="899721"/>
            <a:ext cx="11118914" cy="923330"/>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see all the available HTML Tags on Documentation at </a:t>
            </a:r>
            <a:r>
              <a:rPr lang="en-US" sz="1800" dirty="0">
                <a:latin typeface="Calibri (body)"/>
                <a:hlinkClick r:id="rId3"/>
              </a:rPr>
              <a:t>https://www.w3schools.com/tags/default.asp</a:t>
            </a:r>
            <a:endParaRPr lang="en-US" b="0" i="0" dirty="0">
              <a:effectLst/>
              <a:latin typeface="Calibri (body)"/>
            </a:endParaRPr>
          </a:p>
        </p:txBody>
      </p:sp>
      <p:grpSp>
        <p:nvGrpSpPr>
          <p:cNvPr id="3" name="Group 2">
            <a:extLst>
              <a:ext uri="{FF2B5EF4-FFF2-40B4-BE49-F238E27FC236}">
                <a16:creationId xmlns:a16="http://schemas.microsoft.com/office/drawing/2014/main" id="{9065AD21-2925-49FE-8314-6972645102DA}"/>
              </a:ext>
            </a:extLst>
          </p:cNvPr>
          <p:cNvGrpSpPr/>
          <p:nvPr/>
        </p:nvGrpSpPr>
        <p:grpSpPr>
          <a:xfrm>
            <a:off x="1589758" y="2117948"/>
            <a:ext cx="8945720" cy="4226400"/>
            <a:chOff x="790779" y="1835311"/>
            <a:chExt cx="9004948" cy="4925221"/>
          </a:xfrm>
        </p:grpSpPr>
        <p:sp>
          <p:nvSpPr>
            <p:cNvPr id="8" name="TextBox 46">
              <a:extLst>
                <a:ext uri="{FF2B5EF4-FFF2-40B4-BE49-F238E27FC236}">
                  <a16:creationId xmlns:a16="http://schemas.microsoft.com/office/drawing/2014/main" id="{0109DFDB-9195-4B52-88F4-B8F1FDCEE037}"/>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9" name="TextBox 52">
              <a:extLst>
                <a:ext uri="{FF2B5EF4-FFF2-40B4-BE49-F238E27FC236}">
                  <a16:creationId xmlns:a16="http://schemas.microsoft.com/office/drawing/2014/main" id="{468113A2-8057-41BB-8ED6-55184E35B89E}"/>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0" name="TextBox 86">
              <a:extLst>
                <a:ext uri="{FF2B5EF4-FFF2-40B4-BE49-F238E27FC236}">
                  <a16:creationId xmlns:a16="http://schemas.microsoft.com/office/drawing/2014/main" id="{756B814A-52C9-4449-8080-E0B565729474}"/>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1" name="Oval 10">
              <a:extLst>
                <a:ext uri="{FF2B5EF4-FFF2-40B4-BE49-F238E27FC236}">
                  <a16:creationId xmlns:a16="http://schemas.microsoft.com/office/drawing/2014/main" id="{92E5D836-410A-4EA7-A2AD-B6489F19A75E}"/>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11">
              <a:extLst>
                <a:ext uri="{FF2B5EF4-FFF2-40B4-BE49-F238E27FC236}">
                  <a16:creationId xmlns:a16="http://schemas.microsoft.com/office/drawing/2014/main" id="{68626F52-46A3-440D-BCA6-66D2A9AAC09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 name="Oval 12">
              <a:extLst>
                <a:ext uri="{FF2B5EF4-FFF2-40B4-BE49-F238E27FC236}">
                  <a16:creationId xmlns:a16="http://schemas.microsoft.com/office/drawing/2014/main" id="{70BBBDCD-A047-4A3B-9142-E83FFA35FA70}"/>
                </a:ext>
              </a:extLst>
            </p:cNvPr>
            <p:cNvSpPr/>
            <p:nvPr/>
          </p:nvSpPr>
          <p:spPr>
            <a:xfrm>
              <a:off x="1137823"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4">
              <a:extLst>
                <a:ext uri="{FF2B5EF4-FFF2-40B4-BE49-F238E27FC236}">
                  <a16:creationId xmlns:a16="http://schemas.microsoft.com/office/drawing/2014/main" id="{EBE03568-7C9D-47AA-B646-1C0ABBEF1A80}"/>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5CD5DD0-B8CD-4AE9-ABC4-31A769ABAF77}"/>
                </a:ext>
              </a:extLst>
            </p:cNvPr>
            <p:cNvGrpSpPr/>
            <p:nvPr/>
          </p:nvGrpSpPr>
          <p:grpSpPr>
            <a:xfrm>
              <a:off x="1651868" y="2095748"/>
              <a:ext cx="175705" cy="4664784"/>
              <a:chOff x="2237993" y="928247"/>
              <a:chExt cx="192783" cy="5001506"/>
            </a:xfrm>
            <a:solidFill>
              <a:schemeClr val="accent5"/>
            </a:solidFill>
          </p:grpSpPr>
          <p:sp>
            <p:nvSpPr>
              <p:cNvPr id="16" name="Oval 15">
                <a:extLst>
                  <a:ext uri="{FF2B5EF4-FFF2-40B4-BE49-F238E27FC236}">
                    <a16:creationId xmlns:a16="http://schemas.microsoft.com/office/drawing/2014/main" id="{95FBAB4B-4058-44DC-91B6-940481D3AE8B}"/>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1F908FEF-8A49-4B86-8553-4ED235D1655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Oval 17">
              <a:extLst>
                <a:ext uri="{FF2B5EF4-FFF2-40B4-BE49-F238E27FC236}">
                  <a16:creationId xmlns:a16="http://schemas.microsoft.com/office/drawing/2014/main" id="{B21B2013-98C6-4081-A39B-C1B026A82500}"/>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C4E93880-F19C-4156-BAB6-060E4945403B}"/>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9965038E-27C2-4959-BB78-88CB7FB5D8AC}"/>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3FCCCFCD-3B94-40E4-9ED8-1F82E1A3675E}"/>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418CCEFB-9857-4B72-AA00-8C1DF1D4892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C2DD0E7B-AA7C-4D2D-BA02-144FA95FB22C}"/>
                </a:ext>
              </a:extLst>
            </p:cNvPr>
            <p:cNvSpPr/>
            <p:nvPr/>
          </p:nvSpPr>
          <p:spPr>
            <a:xfrm>
              <a:off x="5648552" y="3902610"/>
              <a:ext cx="4147175" cy="82484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DAF9CF82-97DC-42AA-AC09-EEFDB80EF55D}"/>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C9BDC95F-2CFB-495D-8CA6-2F207DED0FB2}"/>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CF83ED7D-7C6B-41C2-BD3A-2F9CCA969CD0}"/>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53CF125C-F3CB-4FEA-842F-9B281D081A42}"/>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251D3CC6-10B7-47DA-B025-E4D692C906F6}"/>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5CE2532B-873E-459F-9DAF-CB91EC20C38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57E3194-FF9A-4DE9-931D-DBAD2E71DBDE}"/>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77C04062-0B3E-4E39-B754-B0ABB7AC9C2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D5A521D0-E668-44BB-B15E-30A63EE6FEFB}"/>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BB0CE46D-1700-40B8-9F56-BF4F890CFE6C}"/>
                </a:ext>
              </a:extLst>
            </p:cNvPr>
            <p:cNvCxnSpPr>
              <a:cxnSpLocks/>
              <a:stCxn id="18"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BE1C30-C5AF-4D2B-9DC9-862EC06C5C5E}"/>
                </a:ext>
              </a:extLst>
            </p:cNvPr>
            <p:cNvCxnSpPr>
              <a:cxnSpLocks/>
              <a:stCxn id="33"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164DCB4-73BE-4307-92EC-4ED220384D9B}"/>
                </a:ext>
              </a:extLst>
            </p:cNvPr>
            <p:cNvCxnSpPr>
              <a:cxnSpLocks/>
              <a:stCxn id="34" idx="6"/>
              <a:endCxn id="30"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68CDFCB-D929-4FA3-B067-D77535D5AD04}"/>
                </a:ext>
              </a:extLst>
            </p:cNvPr>
            <p:cNvCxnSpPr>
              <a:cxnSpLocks/>
              <a:endCxn id="27"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C90C42-1534-4D72-8C70-FF344E606BE5}"/>
                </a:ext>
              </a:extLst>
            </p:cNvPr>
            <p:cNvCxnSpPr>
              <a:cxnSpLocks/>
              <a:stCxn id="32"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1EA04AA-9B01-4EAF-BBF2-C4BA9B776972}"/>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41" name="Group 40">
              <a:extLst>
                <a:ext uri="{FF2B5EF4-FFF2-40B4-BE49-F238E27FC236}">
                  <a16:creationId xmlns:a16="http://schemas.microsoft.com/office/drawing/2014/main" id="{E1058DF3-977E-4F16-AA2B-994C42356366}"/>
                </a:ext>
              </a:extLst>
            </p:cNvPr>
            <p:cNvGrpSpPr/>
            <p:nvPr/>
          </p:nvGrpSpPr>
          <p:grpSpPr>
            <a:xfrm>
              <a:off x="4977781" y="5055027"/>
              <a:ext cx="327244" cy="327242"/>
              <a:chOff x="-5040313" y="522288"/>
              <a:chExt cx="5791201" cy="5791201"/>
            </a:xfrm>
            <a:solidFill>
              <a:schemeClr val="bg1"/>
            </a:solidFill>
          </p:grpSpPr>
          <p:sp>
            <p:nvSpPr>
              <p:cNvPr id="42" name="Freeform 34">
                <a:extLst>
                  <a:ext uri="{FF2B5EF4-FFF2-40B4-BE49-F238E27FC236}">
                    <a16:creationId xmlns:a16="http://schemas.microsoft.com/office/drawing/2014/main" id="{4C5DEE09-DB9E-4E28-992C-114B3F9274E8}"/>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5">
                <a:extLst>
                  <a:ext uri="{FF2B5EF4-FFF2-40B4-BE49-F238E27FC236}">
                    <a16:creationId xmlns:a16="http://schemas.microsoft.com/office/drawing/2014/main" id="{154F44E6-BB85-40CB-B609-A1A2CB75654B}"/>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6">
                <a:extLst>
                  <a:ext uri="{FF2B5EF4-FFF2-40B4-BE49-F238E27FC236}">
                    <a16:creationId xmlns:a16="http://schemas.microsoft.com/office/drawing/2014/main" id="{AE123475-672A-4604-A557-02E658167F6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7">
                <a:extLst>
                  <a:ext uri="{FF2B5EF4-FFF2-40B4-BE49-F238E27FC236}">
                    <a16:creationId xmlns:a16="http://schemas.microsoft.com/office/drawing/2014/main" id="{4E6FE9D2-85B5-4482-A30B-7009FB182928}"/>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TextBox 45">
              <a:extLst>
                <a:ext uri="{FF2B5EF4-FFF2-40B4-BE49-F238E27FC236}">
                  <a16:creationId xmlns:a16="http://schemas.microsoft.com/office/drawing/2014/main" id="{6058D54A-56E2-4C61-8DA6-D65AE6850ACB}"/>
                </a:ext>
              </a:extLst>
            </p:cNvPr>
            <p:cNvSpPr txBox="1"/>
            <p:nvPr/>
          </p:nvSpPr>
          <p:spPr>
            <a:xfrm>
              <a:off x="5116308" y="2077407"/>
              <a:ext cx="3614553" cy="3228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&lt;li&gt; tags is used to create a list.</a:t>
              </a:r>
            </a:p>
          </p:txBody>
        </p:sp>
        <p:sp>
          <p:nvSpPr>
            <p:cNvPr id="47" name="TextBox 46">
              <a:extLst>
                <a:ext uri="{FF2B5EF4-FFF2-40B4-BE49-F238E27FC236}">
                  <a16:creationId xmlns:a16="http://schemas.microsoft.com/office/drawing/2014/main" id="{943E677E-8618-4594-9792-5DAA940BB558}"/>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48" name="TextBox 47">
              <a:extLst>
                <a:ext uri="{FF2B5EF4-FFF2-40B4-BE49-F238E27FC236}">
                  <a16:creationId xmlns:a16="http://schemas.microsoft.com/office/drawing/2014/main" id="{1F457ED8-D4AC-4778-9C88-8A31C49ABC30}"/>
                </a:ext>
              </a:extLst>
            </p:cNvPr>
            <p:cNvSpPr txBox="1"/>
            <p:nvPr/>
          </p:nvSpPr>
          <p:spPr>
            <a:xfrm>
              <a:off x="5499523" y="2917540"/>
              <a:ext cx="3869786" cy="645600"/>
            </a:xfrm>
            <a:prstGeom prst="rect">
              <a:avLst/>
            </a:prstGeom>
            <a:noFill/>
          </p:spPr>
          <p:txBody>
            <a:bodyPr wrap="square" lIns="0" tIns="0" rIns="0" bIns="0" rtlCol="0" anchor="ctr">
              <a:spAutoFit/>
            </a:bodyPr>
            <a:lstStyle/>
            <a:p>
              <a:r>
                <a:rPr lang="en-US" dirty="0">
                  <a:solidFill>
                    <a:srgbClr val="202124"/>
                  </a:solidFill>
                  <a:latin typeface="Calibri" panose="020F0502020204030204" pitchFamily="34" charset="0"/>
                  <a:cs typeface="Calibri" panose="020F0502020204030204" pitchFamily="34" charset="0"/>
                </a:rPr>
                <a:t>The &lt;a&gt; tag is used to add link to other tags like text, image etc.,</a:t>
              </a:r>
              <a:endParaRPr lang="en-US" dirty="0">
                <a:solidFill>
                  <a:schemeClr val="tx1">
                    <a:lumMod val="75000"/>
                    <a:lumOff val="25000"/>
                  </a:schemeClr>
                </a:solidFill>
                <a:latin typeface="Calibri" panose="020F0502020204030204" pitchFamily="34" charset="0"/>
                <a:ea typeface="Calibri Light" charset="0"/>
                <a:cs typeface="Calibri" panose="020F0502020204030204" pitchFamily="34" charset="0"/>
              </a:endParaRPr>
            </a:p>
          </p:txBody>
        </p:sp>
        <p:sp>
          <p:nvSpPr>
            <p:cNvPr id="49" name="TextBox 48">
              <a:extLst>
                <a:ext uri="{FF2B5EF4-FFF2-40B4-BE49-F238E27FC236}">
                  <a16:creationId xmlns:a16="http://schemas.microsoft.com/office/drawing/2014/main" id="{32465586-E424-4C33-9E9D-98CCC3E5BD8A}"/>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i="0" dirty="0">
                  <a:solidFill>
                    <a:srgbClr val="202124"/>
                  </a:solidFill>
                  <a:effectLst/>
                  <a:latin typeface="Calibri (body)"/>
                </a:rPr>
                <a:t>The &lt;input&gt; tag specifies an input field where the user can enter data.</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50" name="TextBox 49">
              <a:extLst>
                <a:ext uri="{FF2B5EF4-FFF2-40B4-BE49-F238E27FC236}">
                  <a16:creationId xmlns:a16="http://schemas.microsoft.com/office/drawing/2014/main" id="{A285FAC9-2C13-42D9-908B-96B04CADAF61}"/>
                </a:ext>
              </a:extLst>
            </p:cNvPr>
            <p:cNvSpPr txBox="1"/>
            <p:nvPr/>
          </p:nvSpPr>
          <p:spPr>
            <a:xfrm>
              <a:off x="5948799" y="4074422"/>
              <a:ext cx="3846928" cy="6456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It is used to add an Image to the html Page</a:t>
              </a:r>
            </a:p>
          </p:txBody>
        </p:sp>
        <p:sp>
          <p:nvSpPr>
            <p:cNvPr id="51" name="Oval 50">
              <a:extLst>
                <a:ext uri="{FF2B5EF4-FFF2-40B4-BE49-F238E27FC236}">
                  <a16:creationId xmlns:a16="http://schemas.microsoft.com/office/drawing/2014/main" id="{FA91C599-54F0-4654-9FDE-F7541830AF4F}"/>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37DF73D4-D8AD-4E29-8961-404556DB9EDF}"/>
                </a:ext>
              </a:extLst>
            </p:cNvPr>
            <p:cNvSpPr txBox="1"/>
            <p:nvPr/>
          </p:nvSpPr>
          <p:spPr>
            <a:xfrm>
              <a:off x="4265169" y="2088417"/>
              <a:ext cx="746105" cy="430400"/>
            </a:xfrm>
            <a:prstGeom prst="rect">
              <a:avLst/>
            </a:prstGeom>
            <a:noFill/>
          </p:spPr>
          <p:txBody>
            <a:bodyPr wrap="square" rtlCol="0">
              <a:spAutoFit/>
            </a:bodyPr>
            <a:lstStyle/>
            <a:p>
              <a:r>
                <a:rPr lang="en-US" dirty="0">
                  <a:solidFill>
                    <a:schemeClr val="bg1"/>
                  </a:solidFill>
                </a:rPr>
                <a:t>&lt;li&gt;</a:t>
              </a:r>
            </a:p>
          </p:txBody>
        </p:sp>
        <p:sp>
          <p:nvSpPr>
            <p:cNvPr id="53" name="TextBox 52">
              <a:extLst>
                <a:ext uri="{FF2B5EF4-FFF2-40B4-BE49-F238E27FC236}">
                  <a16:creationId xmlns:a16="http://schemas.microsoft.com/office/drawing/2014/main" id="{46502C3F-747C-4636-A51B-E63390186D6A}"/>
                </a:ext>
              </a:extLst>
            </p:cNvPr>
            <p:cNvSpPr txBox="1"/>
            <p:nvPr/>
          </p:nvSpPr>
          <p:spPr>
            <a:xfrm>
              <a:off x="4743185" y="3065802"/>
              <a:ext cx="906826" cy="430400"/>
            </a:xfrm>
            <a:prstGeom prst="rect">
              <a:avLst/>
            </a:prstGeom>
            <a:noFill/>
          </p:spPr>
          <p:txBody>
            <a:bodyPr wrap="square" rtlCol="0">
              <a:spAutoFit/>
            </a:bodyPr>
            <a:lstStyle/>
            <a:p>
              <a:r>
                <a:rPr lang="en-US" dirty="0">
                  <a:solidFill>
                    <a:schemeClr val="bg1"/>
                  </a:solidFill>
                </a:rPr>
                <a:t>&lt;a&gt;</a:t>
              </a:r>
            </a:p>
          </p:txBody>
        </p:sp>
        <p:sp>
          <p:nvSpPr>
            <p:cNvPr id="54" name="TextBox 53">
              <a:extLst>
                <a:ext uri="{FF2B5EF4-FFF2-40B4-BE49-F238E27FC236}">
                  <a16:creationId xmlns:a16="http://schemas.microsoft.com/office/drawing/2014/main" id="{A21928F9-AE8F-4827-988D-4CC0BB626151}"/>
                </a:ext>
              </a:extLst>
            </p:cNvPr>
            <p:cNvSpPr txBox="1"/>
            <p:nvPr/>
          </p:nvSpPr>
          <p:spPr>
            <a:xfrm>
              <a:off x="5038606" y="4104488"/>
              <a:ext cx="910192" cy="430400"/>
            </a:xfrm>
            <a:prstGeom prst="rect">
              <a:avLst/>
            </a:prstGeom>
            <a:noFill/>
          </p:spPr>
          <p:txBody>
            <a:bodyPr wrap="square" rtlCol="0">
              <a:spAutoFit/>
            </a:bodyPr>
            <a:lstStyle/>
            <a:p>
              <a:r>
                <a:rPr lang="en-US" dirty="0">
                  <a:solidFill>
                    <a:schemeClr val="bg1"/>
                  </a:solidFill>
                </a:rPr>
                <a:t>&lt;img&gt;</a:t>
              </a:r>
            </a:p>
          </p:txBody>
        </p:sp>
        <p:sp>
          <p:nvSpPr>
            <p:cNvPr id="55" name="TextBox 54">
              <a:extLst>
                <a:ext uri="{FF2B5EF4-FFF2-40B4-BE49-F238E27FC236}">
                  <a16:creationId xmlns:a16="http://schemas.microsoft.com/office/drawing/2014/main" id="{BA91722B-426D-4642-AE80-D79DE4BBF091}"/>
                </a:ext>
              </a:extLst>
            </p:cNvPr>
            <p:cNvSpPr txBox="1"/>
            <p:nvPr/>
          </p:nvSpPr>
          <p:spPr>
            <a:xfrm>
              <a:off x="4709674" y="5003004"/>
              <a:ext cx="955046" cy="369332"/>
            </a:xfrm>
            <a:prstGeom prst="rect">
              <a:avLst/>
            </a:prstGeom>
            <a:noFill/>
          </p:spPr>
          <p:txBody>
            <a:bodyPr wrap="square" rtlCol="0">
              <a:spAutoFit/>
            </a:bodyPr>
            <a:lstStyle/>
            <a:p>
              <a:r>
                <a:rPr lang="en-US" dirty="0">
                  <a:solidFill>
                    <a:schemeClr val="bg1"/>
                  </a:solidFill>
                </a:rPr>
                <a:t>&lt;input&gt;</a:t>
              </a:r>
            </a:p>
          </p:txBody>
        </p:sp>
        <p:sp>
          <p:nvSpPr>
            <p:cNvPr id="56" name="TextBox 55">
              <a:extLst>
                <a:ext uri="{FF2B5EF4-FFF2-40B4-BE49-F238E27FC236}">
                  <a16:creationId xmlns:a16="http://schemas.microsoft.com/office/drawing/2014/main" id="{B978DA02-C556-4D06-A7ED-5E88DCF454DD}"/>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grpSp>
      <p:sp>
        <p:nvSpPr>
          <p:cNvPr id="57" name="Footer Placeholder 45">
            <a:extLst>
              <a:ext uri="{FF2B5EF4-FFF2-40B4-BE49-F238E27FC236}">
                <a16:creationId xmlns:a16="http://schemas.microsoft.com/office/drawing/2014/main" id="{24D30800-BAEA-4A57-AF37-FB7812C98D9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657713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en success laptop relieve work from home computer great Free Vector">
            <a:extLst>
              <a:ext uri="{FF2B5EF4-FFF2-40B4-BE49-F238E27FC236}">
                <a16:creationId xmlns:a16="http://schemas.microsoft.com/office/drawing/2014/main" id="{BB88C83A-5119-4F23-ADB6-DA256C7CD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85" y="1379254"/>
            <a:ext cx="4519239" cy="451923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Basic HTML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59AAA3F7-0729-417C-A50E-54F5684DB1AE}"/>
              </a:ext>
            </a:extLst>
          </p:cNvPr>
          <p:cNvSpPr txBox="1"/>
          <p:nvPr/>
        </p:nvSpPr>
        <p:spPr>
          <a:xfrm>
            <a:off x="261764" y="779090"/>
            <a:ext cx="11161643" cy="1200329"/>
          </a:xfrm>
          <a:prstGeom prst="rect">
            <a:avLst/>
          </a:prstGeom>
          <a:noFill/>
        </p:spPr>
        <p:txBody>
          <a:bodyPr wrap="square" rtlCol="0">
            <a:spAutoFit/>
          </a:bodyPr>
          <a:lstStyle/>
          <a:p>
            <a:r>
              <a:rPr lang="en-US" dirty="0"/>
              <a:t>In this exercise we will use a few basic elements like &lt;p&gt;, &lt;h1&gt;, &lt;h2&gt;, &lt;br&gt;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6" name="Footer Placeholder 45">
            <a:extLst>
              <a:ext uri="{FF2B5EF4-FFF2-40B4-BE49-F238E27FC236}">
                <a16:creationId xmlns:a16="http://schemas.microsoft.com/office/drawing/2014/main" id="{1F13C3C3-34CF-4B5F-923C-A5668D62114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69638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29450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and Inline Elements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F326DDAB-AEEC-41E5-B902-2F7AD884BBD1}"/>
              </a:ext>
            </a:extLst>
          </p:cNvPr>
          <p:cNvSpPr txBox="1"/>
          <p:nvPr/>
        </p:nvSpPr>
        <p:spPr>
          <a:xfrm>
            <a:off x="261763" y="779090"/>
            <a:ext cx="9016621" cy="4800673"/>
          </a:xfrm>
          <a:prstGeom prst="rect">
            <a:avLst/>
          </a:prstGeom>
          <a:noFill/>
        </p:spPr>
        <p:txBody>
          <a:bodyPr wrap="square">
            <a:spAutoFit/>
          </a:bodyPr>
          <a:lstStyle/>
          <a:p>
            <a:pPr algn="just" defTabSz="914126"/>
            <a:r>
              <a:rPr lang="en-US" sz="1799" b="1" dirty="0">
                <a:solidFill>
                  <a:prstClr val="black"/>
                </a:solidFill>
                <a:latin typeface="Calibri"/>
              </a:rPr>
              <a:t>Block Level Elements</a:t>
            </a:r>
          </a:p>
          <a:p>
            <a:pPr marL="285750" indent="-285750" algn="just">
              <a:buFont typeface="Wingdings" panose="05000000000000000000" pitchFamily="2" charset="2"/>
              <a:buChar char="§"/>
            </a:pPr>
            <a:r>
              <a:rPr lang="en-US" b="0" i="0" dirty="0">
                <a:solidFill>
                  <a:srgbClr val="000000"/>
                </a:solidFill>
                <a:effectLst/>
              </a:rPr>
              <a:t>A block-level element always starts on a new line.</a:t>
            </a:r>
          </a:p>
          <a:p>
            <a:pPr marL="285750" indent="-285750" algn="just">
              <a:buFont typeface="Wingdings" panose="05000000000000000000" pitchFamily="2" charset="2"/>
              <a:buChar char="§"/>
            </a:pPr>
            <a:r>
              <a:rPr lang="en-US" b="0" i="0" dirty="0">
                <a:solidFill>
                  <a:srgbClr val="000000"/>
                </a:solidFill>
                <a:effectLst/>
              </a:rPr>
              <a:t>A block-level element always takes up the full width available (stretches out to the left and right as far as it can).</a:t>
            </a:r>
          </a:p>
          <a:p>
            <a:pPr marL="285750" indent="-285750" algn="just">
              <a:buFont typeface="Wingdings" panose="05000000000000000000" pitchFamily="2" charset="2"/>
              <a:buChar char="§"/>
            </a:pPr>
            <a:r>
              <a:rPr lang="en-US" b="0" i="0" dirty="0">
                <a:solidFill>
                  <a:srgbClr val="000000"/>
                </a:solidFill>
                <a:effectLst/>
              </a:rPr>
              <a:t>A block level element has a top and a bottom margin, whereas an inline element does not.</a:t>
            </a:r>
          </a:p>
          <a:p>
            <a:pPr marL="285750" indent="-285750" algn="just">
              <a:buFont typeface="Wingdings" panose="05000000000000000000" pitchFamily="2" charset="2"/>
              <a:buChar char="§"/>
            </a:pPr>
            <a:r>
              <a:rPr lang="en-US" b="0" i="0" dirty="0">
                <a:solidFill>
                  <a:srgbClr val="000000"/>
                </a:solidFill>
                <a:effectLst/>
              </a:rPr>
              <a:t>The &lt;div&gt; element is a block-level element.</a:t>
            </a:r>
          </a:p>
          <a:p>
            <a:pPr algn="just" defTabSz="914126"/>
            <a:r>
              <a:rPr lang="en-US" b="1" dirty="0">
                <a:solidFill>
                  <a:prstClr val="black"/>
                </a:solidFill>
              </a:rPr>
              <a:t>div – division tag – </a:t>
            </a:r>
            <a:r>
              <a:rPr lang="en-US" dirty="0">
                <a:solidFill>
                  <a:prstClr val="black"/>
                </a:solidFill>
              </a:rPr>
              <a:t>it is used to divide screen in multiple group of elements. Every div element always starts with new line.</a:t>
            </a:r>
            <a:endParaRPr lang="en-US" b="1" dirty="0">
              <a:solidFill>
                <a:prstClr val="black"/>
              </a:solidFill>
            </a:endParaRPr>
          </a:p>
          <a:p>
            <a:pPr algn="just"/>
            <a:r>
              <a:rPr lang="en-US" b="0" i="0" dirty="0">
                <a:solidFill>
                  <a:srgbClr val="000000"/>
                </a:solidFill>
                <a:effectLst/>
              </a:rPr>
              <a:t>Here are the some block-level elements in HTML:</a:t>
            </a:r>
          </a:p>
          <a:p>
            <a:pPr algn="just"/>
            <a:r>
              <a:rPr lang="en-US" sz="1799" dirty="0">
                <a:solidFill>
                  <a:srgbClr val="000000"/>
                </a:solidFill>
                <a:latin typeface="Calibri"/>
              </a:rPr>
              <a:t>&lt;p&gt;	&lt;div&gt;	&lt;li&gt;	&lt;hr&gt;	&lt;video&gt;	&lt;h1&gt; to &lt;h6&gt; etc.,</a:t>
            </a:r>
          </a:p>
          <a:p>
            <a:pPr algn="just"/>
            <a:r>
              <a:rPr lang="en-US" sz="1799" b="1" dirty="0">
                <a:solidFill>
                  <a:prstClr val="black"/>
                </a:solidFill>
                <a:latin typeface="Calibri"/>
              </a:rPr>
              <a:t> </a:t>
            </a:r>
          </a:p>
          <a:p>
            <a:pPr algn="just" defTabSz="914126"/>
            <a:r>
              <a:rPr lang="en-US" sz="1799" b="1" dirty="0">
                <a:solidFill>
                  <a:prstClr val="black"/>
                </a:solidFill>
                <a:latin typeface="Calibri"/>
              </a:rPr>
              <a:t>Inline Elements</a:t>
            </a:r>
          </a:p>
          <a:p>
            <a:pPr marL="285750" indent="-285750" algn="just">
              <a:buFont typeface="Wingdings" panose="05000000000000000000" pitchFamily="2" charset="2"/>
              <a:buChar char="§"/>
            </a:pPr>
            <a:r>
              <a:rPr lang="en-US" b="0" i="0" dirty="0">
                <a:solidFill>
                  <a:srgbClr val="000000"/>
                </a:solidFill>
                <a:effectLst/>
              </a:rPr>
              <a:t>An inline element does not start on a new line.</a:t>
            </a:r>
          </a:p>
          <a:p>
            <a:pPr marL="285750" indent="-285750" algn="just">
              <a:buFont typeface="Wingdings" panose="05000000000000000000" pitchFamily="2" charset="2"/>
              <a:buChar char="§"/>
            </a:pPr>
            <a:r>
              <a:rPr lang="en-US" b="0" i="0" dirty="0">
                <a:solidFill>
                  <a:srgbClr val="000000"/>
                </a:solidFill>
                <a:effectLst/>
              </a:rPr>
              <a:t>An inline element only takes up as much width as necessary.</a:t>
            </a:r>
          </a:p>
          <a:p>
            <a:pPr marL="285750" indent="-285750" algn="just">
              <a:buFont typeface="Wingdings" panose="05000000000000000000" pitchFamily="2" charset="2"/>
              <a:buChar char="§"/>
            </a:pPr>
            <a:r>
              <a:rPr lang="en-US" b="0" i="0" dirty="0">
                <a:solidFill>
                  <a:srgbClr val="000000"/>
                </a:solidFill>
                <a:effectLst/>
              </a:rPr>
              <a:t>This is a &lt;span&gt; element inside a paragraph</a:t>
            </a:r>
            <a:r>
              <a:rPr lang="en-US" b="0" i="0" dirty="0">
                <a:solidFill>
                  <a:srgbClr val="000000"/>
                </a:solidFill>
                <a:effectLst/>
                <a:latin typeface="Verdana" panose="020B0604030504040204" pitchFamily="34" charset="0"/>
              </a:rPr>
              <a:t>.</a:t>
            </a:r>
          </a:p>
          <a:p>
            <a:pPr algn="just" defTabSz="914126"/>
            <a:r>
              <a:rPr lang="en-US" b="0" i="0" dirty="0">
                <a:solidFill>
                  <a:srgbClr val="000000"/>
                </a:solidFill>
                <a:effectLst/>
                <a:ea typeface="Verdana" panose="020B0604030504040204" pitchFamily="34" charset="0"/>
              </a:rPr>
              <a:t>Here are the inline elements in HTML:</a:t>
            </a:r>
          </a:p>
          <a:p>
            <a:pPr algn="just" defTabSz="914126"/>
            <a:r>
              <a:rPr lang="en-US" sz="1799" dirty="0">
                <a:solidFill>
                  <a:srgbClr val="000000"/>
                </a:solidFill>
                <a:ea typeface="Verdana" panose="020B0604030504040204" pitchFamily="34" charset="0"/>
              </a:rPr>
              <a:t>&lt;a&gt;	&lt;input&gt;	       &lt;button&gt;	&lt;span&gt;	       &lt;textarea&gt; etc.,</a:t>
            </a:r>
            <a:endParaRPr lang="en-US" sz="1799" b="1" dirty="0">
              <a:solidFill>
                <a:prstClr val="black"/>
              </a:solidFill>
              <a:ea typeface="Verdana" panose="020B0604030504040204" pitchFamily="34" charset="0"/>
            </a:endParaRPr>
          </a:p>
        </p:txBody>
      </p:sp>
      <p:sp>
        <p:nvSpPr>
          <p:cNvPr id="4" name="Rectangle 3">
            <a:extLst>
              <a:ext uri="{FF2B5EF4-FFF2-40B4-BE49-F238E27FC236}">
                <a16:creationId xmlns:a16="http://schemas.microsoft.com/office/drawing/2014/main" id="{3D588C8C-C194-4F73-AB0F-3C26B9B1A7AC}"/>
              </a:ext>
            </a:extLst>
          </p:cNvPr>
          <p:cNvSpPr/>
          <p:nvPr/>
        </p:nvSpPr>
        <p:spPr>
          <a:xfrm>
            <a:off x="9373514" y="899722"/>
            <a:ext cx="2365513" cy="2949776"/>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Block Level Elements</a:t>
            </a:r>
          </a:p>
        </p:txBody>
      </p:sp>
      <p:sp>
        <p:nvSpPr>
          <p:cNvPr id="5" name="Rectangle 4">
            <a:extLst>
              <a:ext uri="{FF2B5EF4-FFF2-40B4-BE49-F238E27FC236}">
                <a16:creationId xmlns:a16="http://schemas.microsoft.com/office/drawing/2014/main" id="{6D3BB926-0F1E-48E9-A739-A3DE779D2AE5}"/>
              </a:ext>
            </a:extLst>
          </p:cNvPr>
          <p:cNvSpPr/>
          <p:nvPr/>
        </p:nvSpPr>
        <p:spPr>
          <a:xfrm>
            <a:off x="9531626" y="1421296"/>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1" name="Rectangle 10">
            <a:extLst>
              <a:ext uri="{FF2B5EF4-FFF2-40B4-BE49-F238E27FC236}">
                <a16:creationId xmlns:a16="http://schemas.microsoft.com/office/drawing/2014/main" id="{357AA2C3-A13C-49B9-BAA2-6551A619A3B7}"/>
              </a:ext>
            </a:extLst>
          </p:cNvPr>
          <p:cNvSpPr/>
          <p:nvPr/>
        </p:nvSpPr>
        <p:spPr>
          <a:xfrm>
            <a:off x="9531626" y="265511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2" name="Rectangle 11">
            <a:extLst>
              <a:ext uri="{FF2B5EF4-FFF2-40B4-BE49-F238E27FC236}">
                <a16:creationId xmlns:a16="http://schemas.microsoft.com/office/drawing/2014/main" id="{75942499-AEA0-4693-998C-5C645BF0DA45}"/>
              </a:ext>
            </a:extLst>
          </p:cNvPr>
          <p:cNvSpPr/>
          <p:nvPr/>
        </p:nvSpPr>
        <p:spPr>
          <a:xfrm>
            <a:off x="9531626" y="203820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3" name="Rectangle 12">
            <a:extLst>
              <a:ext uri="{FF2B5EF4-FFF2-40B4-BE49-F238E27FC236}">
                <a16:creationId xmlns:a16="http://schemas.microsoft.com/office/drawing/2014/main" id="{47BE30F3-0010-41B7-8170-BCDFE417BC2C}"/>
              </a:ext>
            </a:extLst>
          </p:cNvPr>
          <p:cNvSpPr/>
          <p:nvPr/>
        </p:nvSpPr>
        <p:spPr>
          <a:xfrm>
            <a:off x="9531626" y="327202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nvGrpSpPr>
          <p:cNvPr id="9" name="Group 8">
            <a:extLst>
              <a:ext uri="{FF2B5EF4-FFF2-40B4-BE49-F238E27FC236}">
                <a16:creationId xmlns:a16="http://schemas.microsoft.com/office/drawing/2014/main" id="{9B6FC282-C0E2-4646-8BF3-DA191ED5E69B}"/>
              </a:ext>
            </a:extLst>
          </p:cNvPr>
          <p:cNvGrpSpPr/>
          <p:nvPr/>
        </p:nvGrpSpPr>
        <p:grpSpPr>
          <a:xfrm>
            <a:off x="2037520" y="5670954"/>
            <a:ext cx="5608949" cy="1042067"/>
            <a:chOff x="6321286" y="4252836"/>
            <a:chExt cx="5608949" cy="1042067"/>
          </a:xfrm>
        </p:grpSpPr>
        <p:sp>
          <p:nvSpPr>
            <p:cNvPr id="14" name="Rectangle 13">
              <a:extLst>
                <a:ext uri="{FF2B5EF4-FFF2-40B4-BE49-F238E27FC236}">
                  <a16:creationId xmlns:a16="http://schemas.microsoft.com/office/drawing/2014/main" id="{F501FC53-7AC5-4AC0-9234-540FE697A272}"/>
                </a:ext>
              </a:extLst>
            </p:cNvPr>
            <p:cNvSpPr/>
            <p:nvPr/>
          </p:nvSpPr>
          <p:spPr>
            <a:xfrm>
              <a:off x="6321286" y="4252836"/>
              <a:ext cx="5608949" cy="1042067"/>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Inline Elements</a:t>
              </a:r>
            </a:p>
          </p:txBody>
        </p:sp>
        <p:sp>
          <p:nvSpPr>
            <p:cNvPr id="15" name="Rectangle 14">
              <a:extLst>
                <a:ext uri="{FF2B5EF4-FFF2-40B4-BE49-F238E27FC236}">
                  <a16:creationId xmlns:a16="http://schemas.microsoft.com/office/drawing/2014/main" id="{03682D17-3816-4549-AD14-3FDCE6CF1ED8}"/>
                </a:ext>
              </a:extLst>
            </p:cNvPr>
            <p:cNvSpPr/>
            <p:nvPr/>
          </p:nvSpPr>
          <p:spPr>
            <a:xfrm>
              <a:off x="6394174"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6" name="Rectangle 15">
              <a:extLst>
                <a:ext uri="{FF2B5EF4-FFF2-40B4-BE49-F238E27FC236}">
                  <a16:creationId xmlns:a16="http://schemas.microsoft.com/office/drawing/2014/main" id="{C7075F53-69A6-4499-A0F9-A5907770F738}"/>
                </a:ext>
              </a:extLst>
            </p:cNvPr>
            <p:cNvSpPr/>
            <p:nvPr/>
          </p:nvSpPr>
          <p:spPr>
            <a:xfrm>
              <a:off x="7768343"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7" name="Rectangle 16">
              <a:extLst>
                <a:ext uri="{FF2B5EF4-FFF2-40B4-BE49-F238E27FC236}">
                  <a16:creationId xmlns:a16="http://schemas.microsoft.com/office/drawing/2014/main" id="{4A806E35-FDC9-47F1-BDEA-F55685717A41}"/>
                </a:ext>
              </a:extLst>
            </p:cNvPr>
            <p:cNvSpPr/>
            <p:nvPr/>
          </p:nvSpPr>
          <p:spPr>
            <a:xfrm>
              <a:off x="9142512"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8" name="Rectangle 17">
              <a:extLst>
                <a:ext uri="{FF2B5EF4-FFF2-40B4-BE49-F238E27FC236}">
                  <a16:creationId xmlns:a16="http://schemas.microsoft.com/office/drawing/2014/main" id="{98A23EDF-A825-470B-B25C-62D286CCC935}"/>
                </a:ext>
              </a:extLst>
            </p:cNvPr>
            <p:cNvSpPr/>
            <p:nvPr/>
          </p:nvSpPr>
          <p:spPr>
            <a:xfrm>
              <a:off x="10556270"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sp>
        <p:nvSpPr>
          <p:cNvPr id="21" name="Footer Placeholder 45">
            <a:extLst>
              <a:ext uri="{FF2B5EF4-FFF2-40B4-BE49-F238E27FC236}">
                <a16:creationId xmlns:a16="http://schemas.microsoft.com/office/drawing/2014/main" id="{93FFA0F6-5C0B-48CB-8043-3CE3B2A6839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90390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4991" y="0"/>
            <a:ext cx="1520901" cy="1502201"/>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Image and Anchor Tag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1AC65F9-AD27-46A3-8996-B8B20676A920}"/>
              </a:ext>
            </a:extLst>
          </p:cNvPr>
          <p:cNvPicPr>
            <a:picLocks noChangeAspect="1"/>
          </p:cNvPicPr>
          <p:nvPr/>
        </p:nvPicPr>
        <p:blipFill>
          <a:blip r:embed="rId3"/>
          <a:stretch>
            <a:fillRect/>
          </a:stretch>
        </p:blipFill>
        <p:spPr>
          <a:xfrm>
            <a:off x="6860332" y="1017158"/>
            <a:ext cx="4770533" cy="4922947"/>
          </a:xfrm>
          <a:prstGeom prst="rect">
            <a:avLst/>
          </a:prstGeom>
        </p:spPr>
      </p:pic>
      <p:sp>
        <p:nvSpPr>
          <p:cNvPr id="8" name="TextBox 7">
            <a:extLst>
              <a:ext uri="{FF2B5EF4-FFF2-40B4-BE49-F238E27FC236}">
                <a16:creationId xmlns:a16="http://schemas.microsoft.com/office/drawing/2014/main" id="{6E068F09-73DE-41BD-B927-B9A73800A5CC}"/>
              </a:ext>
            </a:extLst>
          </p:cNvPr>
          <p:cNvSpPr txBox="1"/>
          <p:nvPr/>
        </p:nvSpPr>
        <p:spPr>
          <a:xfrm>
            <a:off x="261764" y="899721"/>
            <a:ext cx="6598568" cy="3139321"/>
          </a:xfrm>
          <a:prstGeom prst="rect">
            <a:avLst/>
          </a:prstGeom>
          <a:noFill/>
        </p:spPr>
        <p:txBody>
          <a:bodyPr wrap="square">
            <a:spAutoFit/>
          </a:bodyPr>
          <a:lstStyle/>
          <a:p>
            <a:r>
              <a:rPr lang="en-US" dirty="0"/>
              <a:t>In this exercise we will add a link and an image to the Page.</a:t>
            </a:r>
          </a:p>
          <a:p>
            <a:r>
              <a:rPr lang="en-US" dirty="0"/>
              <a:t>Using the &lt;a&gt; tag and &lt;img&gt; tag.</a:t>
            </a:r>
          </a:p>
          <a:p>
            <a:endParaRPr lang="en-US" dirty="0"/>
          </a:p>
          <a:p>
            <a:r>
              <a:rPr lang="en-US" dirty="0"/>
              <a:t>&lt;a&gt; tag is used to add link to any other tag in html.</a:t>
            </a:r>
          </a:p>
          <a:p>
            <a:endParaRPr lang="en-US" dirty="0"/>
          </a:p>
          <a:p>
            <a:r>
              <a:rPr lang="en-US" dirty="0"/>
              <a:t>&lt;img&gt; tag is used to add image in the HTML page. For &lt;img&gt; tag we don’t have to put  a closing tag.</a:t>
            </a:r>
          </a:p>
          <a:p>
            <a:r>
              <a:rPr lang="en-US" dirty="0"/>
              <a:t> </a:t>
            </a:r>
          </a:p>
          <a:p>
            <a:r>
              <a:rPr lang="en-US" dirty="0"/>
              <a:t>Exercise Code:</a:t>
            </a:r>
          </a:p>
          <a:p>
            <a:pPr marL="285750" indent="-285750">
              <a:buFontTx/>
              <a:buChar char="-"/>
            </a:pPr>
            <a:r>
              <a:rPr lang="en-US" dirty="0">
                <a:hlinkClick r:id="rId4"/>
              </a:rPr>
              <a:t>index.html</a:t>
            </a:r>
            <a:endParaRPr lang="en-US" dirty="0"/>
          </a:p>
          <a:p>
            <a:pPr marL="285750" indent="-285750">
              <a:buFontTx/>
              <a:buChar char="-"/>
            </a:pPr>
            <a:r>
              <a:rPr lang="en-US" dirty="0">
                <a:hlinkClick r:id="rId5"/>
              </a:rPr>
              <a:t>images</a:t>
            </a:r>
            <a:endParaRPr lang="en-US" dirty="0"/>
          </a:p>
        </p:txBody>
      </p:sp>
    </p:spTree>
    <p:extLst>
      <p:ext uri="{BB962C8B-B14F-4D97-AF65-F5344CB8AC3E}">
        <p14:creationId xmlns:p14="http://schemas.microsoft.com/office/powerpoint/2010/main" val="790220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02F1F02-93E0-4324-B905-386D1870E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74" y="674143"/>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840515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List and Form Elements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6943"/>
          </a:xfrm>
          <a:prstGeom prst="rect">
            <a:avLst/>
          </a:prstGeom>
          <a:noFill/>
        </p:spPr>
        <p:txBody>
          <a:bodyPr wrap="square" rtlCol="0">
            <a:spAutoFit/>
          </a:bodyPr>
          <a:lstStyle/>
          <a:p>
            <a:r>
              <a:rPr lang="en-US" b="1" dirty="0"/>
              <a:t>Exercise: </a:t>
            </a:r>
            <a:r>
              <a:rPr lang="en-US" b="1" dirty="0">
                <a:solidFill>
                  <a:srgbClr val="FF0000"/>
                </a:solidFill>
              </a:rPr>
              <a:t>List Elements</a:t>
            </a:r>
          </a:p>
          <a:p>
            <a:r>
              <a:rPr lang="en-US" dirty="0"/>
              <a:t>Now we will </a:t>
            </a:r>
            <a:r>
              <a:rPr lang="en-US" sz="1799" dirty="0">
                <a:solidFill>
                  <a:prstClr val="black"/>
                </a:solidFill>
                <a:latin typeface="Calibri"/>
              </a:rPr>
              <a:t>design an ordered list in HTML</a:t>
            </a:r>
          </a:p>
          <a:p>
            <a:endParaRPr lang="en-US" sz="1799" dirty="0">
              <a:solidFill>
                <a:prstClr val="black"/>
              </a:solidFill>
              <a:latin typeface="Calibri"/>
            </a:endParaRPr>
          </a:p>
          <a:p>
            <a:r>
              <a:rPr lang="en-US" sz="1799" dirty="0">
                <a:solidFill>
                  <a:prstClr val="black"/>
                </a:solidFill>
                <a:latin typeface="Calibri"/>
              </a:rPr>
              <a:t>Exercise code:</a:t>
            </a:r>
          </a:p>
          <a:p>
            <a:pPr marL="285750" indent="-285750">
              <a:buFontTx/>
              <a:buChar char="-"/>
            </a:pPr>
            <a:r>
              <a:rPr lang="en-US" sz="1799" dirty="0">
                <a:solidFill>
                  <a:prstClr val="black"/>
                </a:solidFill>
                <a:latin typeface="Calibri"/>
                <a:hlinkClick r:id="rId4"/>
              </a:rPr>
              <a:t>index.html</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C4142E3B-4EC8-46F1-9724-EFBBE0AA3EEC}"/>
              </a:ext>
            </a:extLst>
          </p:cNvPr>
          <p:cNvSpPr txBox="1"/>
          <p:nvPr/>
        </p:nvSpPr>
        <p:spPr>
          <a:xfrm>
            <a:off x="261763" y="2846483"/>
            <a:ext cx="6566419" cy="2677656"/>
          </a:xfrm>
          <a:prstGeom prst="rect">
            <a:avLst/>
          </a:prstGeom>
          <a:noFill/>
        </p:spPr>
        <p:txBody>
          <a:bodyPr wrap="square" rtlCol="0">
            <a:spAutoFit/>
          </a:bodyPr>
          <a:lstStyle/>
          <a:p>
            <a:r>
              <a:rPr lang="en-US" b="1" dirty="0"/>
              <a:t>Exercise: </a:t>
            </a:r>
            <a:r>
              <a:rPr lang="en-US" b="1" dirty="0">
                <a:solidFill>
                  <a:srgbClr val="FF0000"/>
                </a:solidFill>
              </a:rPr>
              <a:t>Form Elements</a:t>
            </a:r>
          </a:p>
          <a:p>
            <a:r>
              <a:rPr lang="en-US" dirty="0"/>
              <a:t>Now we will create a  Form using the &lt;form&gt; tag.</a:t>
            </a:r>
          </a:p>
          <a:p>
            <a:endParaRPr lang="en-US" dirty="0"/>
          </a:p>
          <a:p>
            <a:r>
              <a:rPr lang="en-US" dirty="0"/>
              <a:t>Adding some Input fields, Label, Button.</a:t>
            </a:r>
          </a:p>
          <a:p>
            <a:r>
              <a:rPr lang="en-US" dirty="0"/>
              <a:t>On Button press going on new page.</a:t>
            </a:r>
          </a:p>
          <a:p>
            <a:r>
              <a:rPr lang="en-US" dirty="0"/>
              <a:t>Passing the form field values on another page.</a:t>
            </a:r>
          </a:p>
          <a:p>
            <a:endParaRPr lang="en-US" dirty="0"/>
          </a:p>
          <a:p>
            <a:r>
              <a:rPr lang="en-US" dirty="0"/>
              <a:t>Exercise code:</a:t>
            </a:r>
          </a:p>
          <a:p>
            <a:pPr marL="285750" indent="-285750">
              <a:buFontTx/>
              <a:buChar char="-"/>
            </a:pPr>
            <a:r>
              <a:rPr lang="en-US" dirty="0">
                <a:hlinkClick r:id="rId5"/>
              </a:rPr>
              <a:t>index.html</a:t>
            </a:r>
            <a:endParaRPr lang="en-US" dirty="0"/>
          </a:p>
        </p:txBody>
      </p:sp>
    </p:spTree>
    <p:extLst>
      <p:ext uri="{BB962C8B-B14F-4D97-AF65-F5344CB8AC3E}">
        <p14:creationId xmlns:p14="http://schemas.microsoft.com/office/powerpoint/2010/main" val="1654544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0"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816460" cy="3139321"/>
          </a:xfrm>
          <a:prstGeom prst="rect">
            <a:avLst/>
          </a:prstGeom>
          <a:noFill/>
        </p:spPr>
        <p:txBody>
          <a:bodyPr wrap="square" rtlCol="0">
            <a:spAutoFit/>
          </a:bodyPr>
          <a:lstStyle/>
          <a:p>
            <a:r>
              <a:rPr lang="en-US" b="1" dirty="0"/>
              <a:t>Introduction to SAP UI5</a:t>
            </a:r>
          </a:p>
          <a:p>
            <a:pPr marL="742950" lvl="1" indent="-285750">
              <a:buClr>
                <a:schemeClr val="tx1"/>
              </a:buClr>
              <a:buFont typeface="Arial" panose="020B0604020202020204" pitchFamily="34" charset="0"/>
              <a:buChar char="•"/>
            </a:pPr>
            <a:r>
              <a:rPr lang="en-US" dirty="0"/>
              <a:t>What is SAP UI5?</a:t>
            </a:r>
          </a:p>
          <a:p>
            <a:pPr marL="742950" lvl="1" indent="-285750">
              <a:buClr>
                <a:schemeClr val="tx1"/>
              </a:buClr>
              <a:buFont typeface="Arial" panose="020B0604020202020204" pitchFamily="34" charset="0"/>
              <a:buChar char="•"/>
            </a:pPr>
            <a:r>
              <a:rPr lang="en-US" dirty="0"/>
              <a:t>Evolution of SAP Technologies.</a:t>
            </a:r>
          </a:p>
          <a:p>
            <a:pPr marL="742950" lvl="1" indent="-285750">
              <a:buClr>
                <a:schemeClr val="tx1"/>
              </a:buClr>
              <a:buFont typeface="Arial" panose="020B0604020202020204" pitchFamily="34" charset="0"/>
              <a:buChar char="•"/>
            </a:pPr>
            <a:r>
              <a:rPr lang="en-US" dirty="0"/>
              <a:t>UI5 Development Tools</a:t>
            </a:r>
          </a:p>
          <a:p>
            <a:pPr marL="742950" lvl="1" indent="-285750">
              <a:buClr>
                <a:schemeClr val="tx1"/>
              </a:buClr>
              <a:buFont typeface="Arial" panose="020B0604020202020204" pitchFamily="34" charset="0"/>
              <a:buChar char="•"/>
            </a:pPr>
            <a:r>
              <a:rPr lang="en-US" dirty="0"/>
              <a:t>Installation of development Tools</a:t>
            </a:r>
          </a:p>
          <a:p>
            <a:pPr marL="742950" lvl="1" indent="-285750">
              <a:buClr>
                <a:schemeClr val="tx1"/>
              </a:buClr>
              <a:buFont typeface="Arial" panose="020B0604020202020204" pitchFamily="34" charset="0"/>
              <a:buChar char="•"/>
            </a:pPr>
            <a:r>
              <a:rPr lang="en-US" dirty="0"/>
              <a:t>Introduction to Client Server Architecture</a:t>
            </a:r>
          </a:p>
          <a:p>
            <a:pPr marL="742950" lvl="1" indent="-285750">
              <a:buClr>
                <a:schemeClr val="tx1"/>
              </a:buClr>
              <a:buFont typeface="Arial" panose="020B0604020202020204" pitchFamily="34" charset="0"/>
              <a:buChar char="•"/>
            </a:pPr>
            <a:r>
              <a:rPr lang="en-US" dirty="0"/>
              <a:t>Introduction to HTML</a:t>
            </a:r>
          </a:p>
          <a:p>
            <a:pPr marL="742950" lvl="1" indent="-285750">
              <a:buClr>
                <a:schemeClr val="tx1"/>
              </a:buClr>
              <a:buFont typeface="Arial" panose="020B0604020202020204" pitchFamily="34" charset="0"/>
              <a:buChar char="•"/>
            </a:pPr>
            <a:r>
              <a:rPr lang="en-US" dirty="0"/>
              <a:t>Important Points related to HTML</a:t>
            </a:r>
          </a:p>
          <a:p>
            <a:pPr marL="742950" lvl="1" indent="-285750">
              <a:buClr>
                <a:schemeClr val="tx1"/>
              </a:buClr>
              <a:buFont typeface="Arial" panose="020B0604020202020204" pitchFamily="34" charset="0"/>
              <a:buChar char="•"/>
            </a:pPr>
            <a:r>
              <a:rPr lang="en-US" dirty="0"/>
              <a:t>Structure of HTML</a:t>
            </a:r>
          </a:p>
          <a:p>
            <a:pPr marL="742950" lvl="1" indent="-285750">
              <a:buClr>
                <a:schemeClr val="tx1"/>
              </a:buClr>
              <a:buFont typeface="Arial" panose="020B0604020202020204" pitchFamily="34" charset="0"/>
              <a:buChar char="•"/>
            </a:pPr>
            <a:r>
              <a:rPr lang="en-US" dirty="0"/>
              <a:t>Creating our first page using HTML</a:t>
            </a:r>
          </a:p>
          <a:p>
            <a:pPr marL="742950" lvl="1" indent="-285750">
              <a:buClr>
                <a:schemeClr val="tx1"/>
              </a:buClr>
              <a:buFont typeface="Arial" panose="020B0604020202020204" pitchFamily="34" charset="0"/>
              <a:buChar char="•"/>
            </a:pPr>
            <a:r>
              <a:rPr lang="en-US" sz="1800" dirty="0"/>
              <a:t>Block Level and Inline Elements</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b="1" dirty="0">
              <a:latin typeface="Cooper Black" panose="0208090404030B020404" pitchFamily="18" charset="0"/>
            </a:endParaRP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BD8CB4FC-7B2F-471F-88D9-16A9C86F7206}"/>
              </a:ext>
            </a:extLst>
          </p:cNvPr>
          <p:cNvSpPr txBox="1"/>
          <p:nvPr/>
        </p:nvSpPr>
        <p:spPr>
          <a:xfrm>
            <a:off x="261764" y="779937"/>
            <a:ext cx="11027299" cy="2031325"/>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0" i="0" dirty="0">
              <a:effectLst/>
            </a:endParaRPr>
          </a:p>
          <a:p>
            <a:pPr algn="just"/>
            <a:endParaRPr lang="en-US" b="0" i="0" dirty="0">
              <a:solidFill>
                <a:srgbClr val="333333"/>
              </a:solidFill>
              <a:effectLst/>
              <a:latin typeface="SAPBook"/>
            </a:endParaRPr>
          </a:p>
        </p:txBody>
      </p:sp>
      <p:pic>
        <p:nvPicPr>
          <p:cNvPr id="1028" name="Picture 4" descr="Demo Kit - SAPUI5 SDK">
            <a:extLst>
              <a:ext uri="{FF2B5EF4-FFF2-40B4-BE49-F238E27FC236}">
                <a16:creationId xmlns:a16="http://schemas.microsoft.com/office/drawing/2014/main" id="{077D6B8C-2964-42F5-B821-501303CC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I5 Tooling">
            <a:extLst>
              <a:ext uri="{FF2B5EF4-FFF2-40B4-BE49-F238E27FC236}">
                <a16:creationId xmlns:a16="http://schemas.microsoft.com/office/drawing/2014/main" id="{C0DEE3CF-A97A-45DC-8DFA-0375B7D17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Shape 46">
            <a:extLst>
              <a:ext uri="{FF2B5EF4-FFF2-40B4-BE49-F238E27FC236}">
                <a16:creationId xmlns:a16="http://schemas.microsoft.com/office/drawing/2014/main" id="{DE53FCC5-4FB9-4DE2-9EC9-8ABB18987788}"/>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FB9F8FC3-5CB7-4E02-AB6D-678CF32C0C8D}"/>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a:extLst>
              <a:ext uri="{FF2B5EF4-FFF2-40B4-BE49-F238E27FC236}">
                <a16:creationId xmlns:a16="http://schemas.microsoft.com/office/drawing/2014/main" id="{F4B0A666-BD82-4EDC-A6C1-8B702F2E0BE0}"/>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id="{8549241E-D5A2-4AC0-90B8-F834F780AF16}"/>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E13F83CF-5D36-49A8-9E64-1FAEC205B5AC}"/>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52" name="TextBox 51">
            <a:extLst>
              <a:ext uri="{FF2B5EF4-FFF2-40B4-BE49-F238E27FC236}">
                <a16:creationId xmlns:a16="http://schemas.microsoft.com/office/drawing/2014/main" id="{27A362C3-E6B0-48AF-A99B-C12B8EAB344F}"/>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53" name="TextBox 52">
            <a:extLst>
              <a:ext uri="{FF2B5EF4-FFF2-40B4-BE49-F238E27FC236}">
                <a16:creationId xmlns:a16="http://schemas.microsoft.com/office/drawing/2014/main" id="{554B6AF7-FDB8-431C-926C-4BE87B96F5D0}"/>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54" name="TextBox 53">
            <a:extLst>
              <a:ext uri="{FF2B5EF4-FFF2-40B4-BE49-F238E27FC236}">
                <a16:creationId xmlns:a16="http://schemas.microsoft.com/office/drawing/2014/main" id="{F2D0000E-5F64-45CA-BD3E-60930CD92F5A}"/>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9" name="TextBox 8">
            <a:extLst>
              <a:ext uri="{FF2B5EF4-FFF2-40B4-BE49-F238E27FC236}">
                <a16:creationId xmlns:a16="http://schemas.microsoft.com/office/drawing/2014/main" id="{A3C669FD-8CD6-4A7E-BFDC-531474F5BF6B}"/>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10" name="TextBox 9">
            <a:extLst>
              <a:ext uri="{FF2B5EF4-FFF2-40B4-BE49-F238E27FC236}">
                <a16:creationId xmlns:a16="http://schemas.microsoft.com/office/drawing/2014/main" id="{DD241051-5F6E-4870-AC67-B650A917F96D}"/>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11" name="TextBox 10">
            <a:extLst>
              <a:ext uri="{FF2B5EF4-FFF2-40B4-BE49-F238E27FC236}">
                <a16:creationId xmlns:a16="http://schemas.microsoft.com/office/drawing/2014/main" id="{6B07CAD9-3641-4FD2-BEE5-3EAA48140954}"/>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61" name="TextBox 60">
            <a:extLst>
              <a:ext uri="{FF2B5EF4-FFF2-40B4-BE49-F238E27FC236}">
                <a16:creationId xmlns:a16="http://schemas.microsoft.com/office/drawing/2014/main" id="{E5734D38-B2B2-498F-9AC0-ABFD74C14E96}"/>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
        <p:nvSpPr>
          <p:cNvPr id="23" name="Title 3">
            <a:extLst>
              <a:ext uri="{FF2B5EF4-FFF2-40B4-BE49-F238E27FC236}">
                <a16:creationId xmlns:a16="http://schemas.microsoft.com/office/drawing/2014/main" id="{13EB2CF4-AB40-452A-8E4E-70A3AAC9CEF6}"/>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6" name="Footer Placeholder 45">
            <a:extLst>
              <a:ext uri="{FF2B5EF4-FFF2-40B4-BE49-F238E27FC236}">
                <a16:creationId xmlns:a16="http://schemas.microsoft.com/office/drawing/2014/main" id="{26B2329B-FC76-4570-B5E0-0C55C0FA2FED}"/>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23" name="Rectangle 22">
            <a:extLst>
              <a:ext uri="{FF2B5EF4-FFF2-40B4-BE49-F238E27FC236}">
                <a16:creationId xmlns:a16="http://schemas.microsoft.com/office/drawing/2014/main" id="{B7540B54-FFBF-470A-A387-EDB2FAE2B920}"/>
              </a:ext>
            </a:extLst>
          </p:cNvPr>
          <p:cNvSpPr/>
          <p:nvPr/>
        </p:nvSpPr>
        <p:spPr>
          <a:xfrm>
            <a:off x="554807" y="1191440"/>
            <a:ext cx="3628466" cy="166050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Dynpro</a:t>
            </a:r>
          </a:p>
        </p:txBody>
      </p:sp>
      <p:sp>
        <p:nvSpPr>
          <p:cNvPr id="24" name="Arrow: Chevron 23">
            <a:extLst>
              <a:ext uri="{FF2B5EF4-FFF2-40B4-BE49-F238E27FC236}">
                <a16:creationId xmlns:a16="http://schemas.microsoft.com/office/drawing/2014/main" id="{1E39CE77-D50E-4F05-8E4C-A83A893DE26B}"/>
              </a:ext>
            </a:extLst>
          </p:cNvPr>
          <p:cNvSpPr/>
          <p:nvPr/>
        </p:nvSpPr>
        <p:spPr>
          <a:xfrm>
            <a:off x="4624634" y="1403138"/>
            <a:ext cx="851032" cy="1331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945D79CA-03CE-4436-BCB1-F668A9EA90C9}"/>
              </a:ext>
            </a:extLst>
          </p:cNvPr>
          <p:cNvSpPr/>
          <p:nvPr/>
        </p:nvSpPr>
        <p:spPr>
          <a:xfrm>
            <a:off x="9675725" y="1234925"/>
            <a:ext cx="1833788" cy="161701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id="{1718D0B1-ED00-4FCB-B5D3-5B543FDE48BE}"/>
              </a:ext>
            </a:extLst>
          </p:cNvPr>
          <p:cNvSpPr/>
          <p:nvPr/>
        </p:nvSpPr>
        <p:spPr>
          <a:xfrm>
            <a:off x="1166579" y="3907014"/>
            <a:ext cx="9856686" cy="5364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id="{CE530F94-354C-45CD-8B9B-66BFB0B0CF38}"/>
              </a:ext>
            </a:extLst>
          </p:cNvPr>
          <p:cNvSpPr/>
          <p:nvPr/>
        </p:nvSpPr>
        <p:spPr>
          <a:xfrm rot="5400000">
            <a:off x="5740459" y="2057221"/>
            <a:ext cx="711081" cy="27954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CF1282FA-1A87-4E10-A99C-ABEED61FB861}"/>
              </a:ext>
            </a:extLst>
          </p:cNvPr>
          <p:cNvSpPr/>
          <p:nvPr/>
        </p:nvSpPr>
        <p:spPr>
          <a:xfrm>
            <a:off x="5766468" y="1221825"/>
            <a:ext cx="3739744" cy="7295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 Dynpro</a:t>
            </a:r>
          </a:p>
        </p:txBody>
      </p:sp>
      <p:sp>
        <p:nvSpPr>
          <p:cNvPr id="14" name="Rectangle 13">
            <a:extLst>
              <a:ext uri="{FF2B5EF4-FFF2-40B4-BE49-F238E27FC236}">
                <a16:creationId xmlns:a16="http://schemas.microsoft.com/office/drawing/2014/main" id="{B8AE3639-AE5C-4872-9E1C-51FBC56E2D94}"/>
              </a:ext>
            </a:extLst>
          </p:cNvPr>
          <p:cNvSpPr/>
          <p:nvPr/>
        </p:nvSpPr>
        <p:spPr>
          <a:xfrm>
            <a:off x="5801799" y="2150970"/>
            <a:ext cx="3704412" cy="7009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BSP</a:t>
            </a:r>
          </a:p>
        </p:txBody>
      </p:sp>
      <p:sp>
        <p:nvSpPr>
          <p:cNvPr id="5" name="Rectangle 4">
            <a:extLst>
              <a:ext uri="{FF2B5EF4-FFF2-40B4-BE49-F238E27FC236}">
                <a16:creationId xmlns:a16="http://schemas.microsoft.com/office/drawing/2014/main" id="{0A313C79-BD92-40CE-B4E6-0351CC4697CC}"/>
              </a:ext>
            </a:extLst>
          </p:cNvPr>
          <p:cNvSpPr/>
          <p:nvPr/>
        </p:nvSpPr>
        <p:spPr>
          <a:xfrm>
            <a:off x="1166579" y="4693443"/>
            <a:ext cx="2474844" cy="80506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1.0</a:t>
            </a:r>
          </a:p>
          <a:p>
            <a:pPr algn="ctr"/>
            <a:r>
              <a:rPr lang="en-US" dirty="0"/>
              <a:t>(2013)</a:t>
            </a:r>
          </a:p>
        </p:txBody>
      </p:sp>
      <p:sp>
        <p:nvSpPr>
          <p:cNvPr id="15" name="Rectangle 14">
            <a:extLst>
              <a:ext uri="{FF2B5EF4-FFF2-40B4-BE49-F238E27FC236}">
                <a16:creationId xmlns:a16="http://schemas.microsoft.com/office/drawing/2014/main" id="{85027F1D-554C-46AC-8381-CB849A1C3DA2}"/>
              </a:ext>
            </a:extLst>
          </p:cNvPr>
          <p:cNvSpPr/>
          <p:nvPr/>
        </p:nvSpPr>
        <p:spPr>
          <a:xfrm>
            <a:off x="4857500" y="4687504"/>
            <a:ext cx="2474844" cy="80507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2.0</a:t>
            </a:r>
          </a:p>
          <a:p>
            <a:pPr algn="ctr"/>
            <a:r>
              <a:rPr lang="en-US" dirty="0"/>
              <a:t>(2016)</a:t>
            </a:r>
          </a:p>
        </p:txBody>
      </p:sp>
      <p:sp>
        <p:nvSpPr>
          <p:cNvPr id="16" name="Rectangle 15">
            <a:extLst>
              <a:ext uri="{FF2B5EF4-FFF2-40B4-BE49-F238E27FC236}">
                <a16:creationId xmlns:a16="http://schemas.microsoft.com/office/drawing/2014/main" id="{798E34CD-65BB-44C3-84F7-D381CD368F5A}"/>
              </a:ext>
            </a:extLst>
          </p:cNvPr>
          <p:cNvSpPr/>
          <p:nvPr/>
        </p:nvSpPr>
        <p:spPr>
          <a:xfrm>
            <a:off x="8548421" y="4675326"/>
            <a:ext cx="2474844" cy="8050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3.0</a:t>
            </a:r>
          </a:p>
          <a:p>
            <a:pPr algn="ctr"/>
            <a:r>
              <a:rPr lang="en-US" dirty="0"/>
              <a:t>(2018)</a:t>
            </a:r>
          </a:p>
        </p:txBody>
      </p:sp>
      <p:sp>
        <p:nvSpPr>
          <p:cNvPr id="6" name="TextBox 5">
            <a:extLst>
              <a:ext uri="{FF2B5EF4-FFF2-40B4-BE49-F238E27FC236}">
                <a16:creationId xmlns:a16="http://schemas.microsoft.com/office/drawing/2014/main" id="{36107C90-27B6-454D-A68F-99B05E2EAF6D}"/>
              </a:ext>
            </a:extLst>
          </p:cNvPr>
          <p:cNvSpPr txBox="1"/>
          <p:nvPr/>
        </p:nvSpPr>
        <p:spPr>
          <a:xfrm>
            <a:off x="1166579" y="5589692"/>
            <a:ext cx="2474844" cy="923330"/>
          </a:xfrm>
          <a:prstGeom prst="rect">
            <a:avLst/>
          </a:prstGeom>
          <a:noFill/>
        </p:spPr>
        <p:txBody>
          <a:bodyPr wrap="square" rtlCol="0">
            <a:spAutoFit/>
          </a:bodyPr>
          <a:lstStyle/>
          <a:p>
            <a:r>
              <a:rPr lang="en-US" dirty="0"/>
              <a:t>A Small set of 25 application for tablet and phone</a:t>
            </a:r>
          </a:p>
        </p:txBody>
      </p:sp>
      <p:sp>
        <p:nvSpPr>
          <p:cNvPr id="9" name="TextBox 8">
            <a:extLst>
              <a:ext uri="{FF2B5EF4-FFF2-40B4-BE49-F238E27FC236}">
                <a16:creationId xmlns:a16="http://schemas.microsoft.com/office/drawing/2014/main" id="{BD033D54-975A-4691-9751-11A144CFECE8}"/>
              </a:ext>
            </a:extLst>
          </p:cNvPr>
          <p:cNvSpPr txBox="1"/>
          <p:nvPr/>
        </p:nvSpPr>
        <p:spPr>
          <a:xfrm>
            <a:off x="4857500" y="5508536"/>
            <a:ext cx="2474844" cy="1246495"/>
          </a:xfrm>
          <a:prstGeom prst="rect">
            <a:avLst/>
          </a:prstGeom>
          <a:noFill/>
        </p:spPr>
        <p:txBody>
          <a:bodyPr wrap="square" rtlCol="0">
            <a:spAutoFit/>
          </a:bodyPr>
          <a:lstStyle/>
          <a:p>
            <a:pPr marL="285750" indent="-285750">
              <a:buFont typeface="Wingdings" panose="05000000000000000000" pitchFamily="2" charset="2"/>
              <a:buChar char="§"/>
            </a:pPr>
            <a:r>
              <a:rPr lang="en-US" sz="1500" dirty="0"/>
              <a:t>Desktop Scenarios</a:t>
            </a:r>
          </a:p>
          <a:p>
            <a:pPr marL="285750" indent="-285750">
              <a:buFont typeface="Wingdings" panose="05000000000000000000" pitchFamily="2" charset="2"/>
              <a:buChar char="§"/>
            </a:pPr>
            <a:r>
              <a:rPr lang="en-US" sz="1500" dirty="0"/>
              <a:t>Native for iOS</a:t>
            </a:r>
          </a:p>
          <a:p>
            <a:pPr marL="285750" indent="-285750">
              <a:buFont typeface="Wingdings" panose="05000000000000000000" pitchFamily="2" charset="2"/>
              <a:buChar char="§"/>
            </a:pPr>
            <a:r>
              <a:rPr lang="en-US" sz="1500" dirty="0"/>
              <a:t>More Advanced Features on the  launchpad and overview pages</a:t>
            </a:r>
          </a:p>
        </p:txBody>
      </p:sp>
      <p:sp>
        <p:nvSpPr>
          <p:cNvPr id="10" name="TextBox 9">
            <a:extLst>
              <a:ext uri="{FF2B5EF4-FFF2-40B4-BE49-F238E27FC236}">
                <a16:creationId xmlns:a16="http://schemas.microsoft.com/office/drawing/2014/main" id="{80DBB3D4-4DDF-435B-8B2A-4113CF0AB30E}"/>
              </a:ext>
            </a:extLst>
          </p:cNvPr>
          <p:cNvSpPr txBox="1"/>
          <p:nvPr/>
        </p:nvSpPr>
        <p:spPr>
          <a:xfrm>
            <a:off x="8448260" y="5496475"/>
            <a:ext cx="3061253" cy="1107996"/>
          </a:xfrm>
          <a:prstGeom prst="rect">
            <a:avLst/>
          </a:prstGeom>
          <a:noFill/>
        </p:spPr>
        <p:txBody>
          <a:bodyPr wrap="square" rtlCol="0">
            <a:spAutoFit/>
          </a:bodyPr>
          <a:lstStyle/>
          <a:p>
            <a:pPr marL="285750" indent="-285750">
              <a:buFont typeface="Wingdings" panose="05000000000000000000" pitchFamily="2" charset="2"/>
              <a:buChar char="§"/>
            </a:pPr>
            <a:r>
              <a:rPr lang="en-US" sz="1600" dirty="0"/>
              <a:t>More Scalable content</a:t>
            </a:r>
          </a:p>
          <a:p>
            <a:pPr marL="285750" indent="-285750">
              <a:buFont typeface="Wingdings" panose="05000000000000000000" pitchFamily="2" charset="2"/>
              <a:buChar char="§"/>
            </a:pPr>
            <a:r>
              <a:rPr lang="en-US" sz="1600" dirty="0"/>
              <a:t>Machine Learning Techniques Implemented</a:t>
            </a:r>
          </a:p>
          <a:p>
            <a:pPr marL="285750" indent="-285750">
              <a:buFont typeface="Wingdings" panose="05000000000000000000" pitchFamily="2" charset="2"/>
              <a:buChar char="§"/>
            </a:pPr>
            <a:r>
              <a:rPr lang="en-US" sz="1600" dirty="0"/>
              <a:t>Native for Android</a:t>
            </a:r>
          </a:p>
        </p:txBody>
      </p:sp>
      <p:sp>
        <p:nvSpPr>
          <p:cNvPr id="11" name="Arrow: Notched Right 10">
            <a:extLst>
              <a:ext uri="{FF2B5EF4-FFF2-40B4-BE49-F238E27FC236}">
                <a16:creationId xmlns:a16="http://schemas.microsoft.com/office/drawing/2014/main" id="{BED6CE96-3DF0-4EE6-A34B-46F54991F934}"/>
              </a:ext>
            </a:extLst>
          </p:cNvPr>
          <p:cNvSpPr/>
          <p:nvPr/>
        </p:nvSpPr>
        <p:spPr>
          <a:xfrm>
            <a:off x="3778814" y="4928871"/>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1" name="Arrow: Notched Right 20">
            <a:extLst>
              <a:ext uri="{FF2B5EF4-FFF2-40B4-BE49-F238E27FC236}">
                <a16:creationId xmlns:a16="http://schemas.microsoft.com/office/drawing/2014/main" id="{6E0AB423-6C07-468A-826C-1CF369E3F4D4}"/>
              </a:ext>
            </a:extLst>
          </p:cNvPr>
          <p:cNvSpPr/>
          <p:nvPr/>
        </p:nvSpPr>
        <p:spPr>
          <a:xfrm>
            <a:off x="7469735" y="4916692"/>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2" name="Footer Placeholder 45">
            <a:extLst>
              <a:ext uri="{FF2B5EF4-FFF2-40B4-BE49-F238E27FC236}">
                <a16:creationId xmlns:a16="http://schemas.microsoft.com/office/drawing/2014/main" id="{915AB0D3-0FF0-4E09-A1D4-2A4D97B696B7}"/>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45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4" name="Group 13">
            <a:extLst>
              <a:ext uri="{FF2B5EF4-FFF2-40B4-BE49-F238E27FC236}">
                <a16:creationId xmlns:a16="http://schemas.microsoft.com/office/drawing/2014/main" id="{2A816BD5-8172-4573-BF4E-32049A5D47DE}"/>
              </a:ext>
            </a:extLst>
          </p:cNvPr>
          <p:cNvGrpSpPr/>
          <p:nvPr/>
        </p:nvGrpSpPr>
        <p:grpSpPr>
          <a:xfrm>
            <a:off x="563419" y="1017389"/>
            <a:ext cx="9454241" cy="2825868"/>
            <a:chOff x="594158" y="1371600"/>
            <a:chExt cx="9452488" cy="2825868"/>
          </a:xfrm>
        </p:grpSpPr>
        <p:grpSp>
          <p:nvGrpSpPr>
            <p:cNvPr id="38" name="Group 72">
              <a:extLst>
                <a:ext uri="{FF2B5EF4-FFF2-40B4-BE49-F238E27FC236}">
                  <a16:creationId xmlns:a16="http://schemas.microsoft.com/office/drawing/2014/main" id="{F886FC42-A37A-4703-A0F4-647C29E334F2}"/>
                </a:ext>
              </a:extLst>
            </p:cNvPr>
            <p:cNvGrpSpPr/>
            <p:nvPr/>
          </p:nvGrpSpPr>
          <p:grpSpPr>
            <a:xfrm>
              <a:off x="1597232" y="1555006"/>
              <a:ext cx="8449414" cy="950806"/>
              <a:chOff x="1537360" y="1478806"/>
              <a:chExt cx="8449414" cy="950806"/>
            </a:xfrm>
          </p:grpSpPr>
          <p:cxnSp>
            <p:nvCxnSpPr>
              <p:cNvPr id="66" name="Straight Connector 65">
                <a:extLst>
                  <a:ext uri="{FF2B5EF4-FFF2-40B4-BE49-F238E27FC236}">
                    <a16:creationId xmlns:a16="http://schemas.microsoft.com/office/drawing/2014/main" id="{BD98EF3A-53F0-447F-A90C-D3B4B1FECF4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751613F-AC07-46FE-923C-5672F09A2785}"/>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ounded Rectangle 2">
              <a:extLst>
                <a:ext uri="{FF2B5EF4-FFF2-40B4-BE49-F238E27FC236}">
                  <a16:creationId xmlns:a16="http://schemas.microsoft.com/office/drawing/2014/main" id="{5D40EA0E-AC21-4F4A-929C-527A5861F4FC}"/>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1" name="Rounded Rectangle 9">
              <a:extLst>
                <a:ext uri="{FF2B5EF4-FFF2-40B4-BE49-F238E27FC236}">
                  <a16:creationId xmlns:a16="http://schemas.microsoft.com/office/drawing/2014/main" id="{206BC109-590B-4BFB-A6A0-2B8CDADE1457}"/>
                </a:ext>
              </a:extLst>
            </p:cNvPr>
            <p:cNvSpPr/>
            <p:nvPr/>
          </p:nvSpPr>
          <p:spPr>
            <a:xfrm>
              <a:off x="3123883" y="3758650"/>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Personal Edition</a:t>
              </a:r>
            </a:p>
          </p:txBody>
        </p:sp>
        <p:sp>
          <p:nvSpPr>
            <p:cNvPr id="37" name="Rounded Rectangle 4">
              <a:extLst>
                <a:ext uri="{FF2B5EF4-FFF2-40B4-BE49-F238E27FC236}">
                  <a16:creationId xmlns:a16="http://schemas.microsoft.com/office/drawing/2014/main" id="{ECB151C4-575B-4B91-BCBA-30CB347CD658}"/>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Eclipse</a:t>
              </a:r>
            </a:p>
          </p:txBody>
        </p:sp>
      </p:grpSp>
      <p:sp>
        <p:nvSpPr>
          <p:cNvPr id="75" name="Rounded Rectangle 4">
            <a:extLst>
              <a:ext uri="{FF2B5EF4-FFF2-40B4-BE49-F238E27FC236}">
                <a16:creationId xmlns:a16="http://schemas.microsoft.com/office/drawing/2014/main" id="{2E4C9D46-F5A4-405F-8B37-9F8C167781E3}"/>
              </a:ext>
            </a:extLst>
          </p:cNvPr>
          <p:cNvSpPr/>
          <p:nvPr/>
        </p:nvSpPr>
        <p:spPr>
          <a:xfrm>
            <a:off x="3786805"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sp>
        <p:nvSpPr>
          <p:cNvPr id="76" name="Rounded Rectangle 4">
            <a:extLst>
              <a:ext uri="{FF2B5EF4-FFF2-40B4-BE49-F238E27FC236}">
                <a16:creationId xmlns:a16="http://schemas.microsoft.com/office/drawing/2014/main" id="{12211579-D8EB-4317-8DD2-989B64F6C7D8}"/>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74" name="Straight Connector 73">
            <a:extLst>
              <a:ext uri="{FF2B5EF4-FFF2-40B4-BE49-F238E27FC236}">
                <a16:creationId xmlns:a16="http://schemas.microsoft.com/office/drawing/2014/main" id="{36872B36-FF57-4790-B6AE-6979B3D1EA59}"/>
              </a:ext>
            </a:extLst>
          </p:cNvPr>
          <p:cNvCxnSpPr>
            <a:cxnSpLocks/>
            <a:endCxn id="3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424F4E8-836E-4B3A-890E-5754B8940D70}"/>
              </a:ext>
            </a:extLst>
          </p:cNvPr>
          <p:cNvCxnSpPr>
            <a:cxnSpLocks/>
            <a:stCxn id="75" idx="0"/>
          </p:cNvCxnSpPr>
          <p:nvPr/>
        </p:nvCxnSpPr>
        <p:spPr>
          <a:xfrm flipH="1" flipV="1">
            <a:off x="4784436"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387829-B473-4E3E-9E57-8B21300C1518}"/>
              </a:ext>
            </a:extLst>
          </p:cNvPr>
          <p:cNvCxnSpPr>
            <a:cxnSpLocks/>
            <a:endCxn id="76"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97AB6AE-2DE0-473B-A431-DAA5C491272E}"/>
              </a:ext>
            </a:extLst>
          </p:cNvPr>
          <p:cNvSpPr txBox="1"/>
          <p:nvPr/>
        </p:nvSpPr>
        <p:spPr>
          <a:xfrm>
            <a:off x="277091" y="3347942"/>
            <a:ext cx="2294230" cy="2585323"/>
          </a:xfrm>
          <a:prstGeom prst="rect">
            <a:avLst/>
          </a:prstGeom>
          <a:noFill/>
        </p:spPr>
        <p:txBody>
          <a:bodyPr wrap="square" rtlCol="0">
            <a:spAutoFit/>
          </a:bodyPr>
          <a:lstStyle/>
          <a:p>
            <a:pPr marL="285750" indent="-285750">
              <a:buFontTx/>
              <a:buChar char="-"/>
            </a:pPr>
            <a:r>
              <a:rPr lang="en-US" sz="1600" b="1" dirty="0"/>
              <a:t>Eclipse </a:t>
            </a:r>
            <a:r>
              <a:rPr lang="en-US" sz="1600" dirty="0"/>
              <a:t>development tools is Obsolete </a:t>
            </a:r>
          </a:p>
          <a:p>
            <a:pPr marL="285750" indent="-285750">
              <a:buFontTx/>
              <a:buChar char="-"/>
            </a:pPr>
            <a:r>
              <a:rPr lang="en-US" sz="1600" dirty="0"/>
              <a:t>It is no longer supported by the SAP</a:t>
            </a:r>
          </a:p>
          <a:p>
            <a:pPr marL="285750" indent="-285750">
              <a:buFontTx/>
              <a:buChar char="-"/>
            </a:pPr>
            <a:r>
              <a:rPr lang="en-US" sz="1600" dirty="0"/>
              <a:t>But we can still use it for local development in our system.</a:t>
            </a:r>
          </a:p>
          <a:p>
            <a:pPr marL="285750" indent="-285750">
              <a:buFontTx/>
              <a:buChar char="-"/>
            </a:pPr>
            <a:r>
              <a:rPr lang="en-US" sz="1600" dirty="0"/>
              <a:t>This tool is a Dead technology.</a:t>
            </a:r>
          </a:p>
          <a:p>
            <a:endParaRPr lang="en-US" dirty="0"/>
          </a:p>
        </p:txBody>
      </p:sp>
      <p:sp>
        <p:nvSpPr>
          <p:cNvPr id="88" name="TextBox 87">
            <a:extLst>
              <a:ext uri="{FF2B5EF4-FFF2-40B4-BE49-F238E27FC236}">
                <a16:creationId xmlns:a16="http://schemas.microsoft.com/office/drawing/2014/main" id="{7E8919ED-4396-416E-8575-877A7517F743}"/>
              </a:ext>
            </a:extLst>
          </p:cNvPr>
          <p:cNvSpPr txBox="1"/>
          <p:nvPr/>
        </p:nvSpPr>
        <p:spPr>
          <a:xfrm>
            <a:off x="5792953" y="2500787"/>
            <a:ext cx="1791855" cy="584775"/>
          </a:xfrm>
          <a:prstGeom prst="rect">
            <a:avLst/>
          </a:prstGeom>
          <a:noFill/>
        </p:spPr>
        <p:txBody>
          <a:bodyPr wrap="square" rtlCol="0">
            <a:spAutoFit/>
          </a:bodyPr>
          <a:lstStyle/>
          <a:p>
            <a:r>
              <a:rPr lang="en-US" sz="1600" dirty="0"/>
              <a:t>SAP Web IDE comes in two type</a:t>
            </a:r>
          </a:p>
        </p:txBody>
      </p:sp>
      <p:sp>
        <p:nvSpPr>
          <p:cNvPr id="92" name="Rounded Rectangle 9">
            <a:extLst>
              <a:ext uri="{FF2B5EF4-FFF2-40B4-BE49-F238E27FC236}">
                <a16:creationId xmlns:a16="http://schemas.microsoft.com/office/drawing/2014/main" id="{8241B174-53E7-43E1-9AA7-FBB120671655}"/>
              </a:ext>
            </a:extLst>
          </p:cNvPr>
          <p:cNvSpPr/>
          <p:nvPr/>
        </p:nvSpPr>
        <p:spPr>
          <a:xfrm>
            <a:off x="5410764" y="3416033"/>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Full-Stack</a:t>
            </a:r>
          </a:p>
        </p:txBody>
      </p:sp>
      <p:pic>
        <p:nvPicPr>
          <p:cNvPr id="93" name="Picture 4" descr="SAP Web IDE (@SAPWebIDE) | Twitter">
            <a:extLst>
              <a:ext uri="{FF2B5EF4-FFF2-40B4-BE49-F238E27FC236}">
                <a16:creationId xmlns:a16="http://schemas.microsoft.com/office/drawing/2014/main" id="{026B9895-B78B-40D8-9D55-BBA1F1304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989" y="1146973"/>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clipse IDE Java development software free download for your computer">
            <a:extLst>
              <a:ext uri="{FF2B5EF4-FFF2-40B4-BE49-F238E27FC236}">
                <a16:creationId xmlns:a16="http://schemas.microsoft.com/office/drawing/2014/main" id="{AA959762-988B-43D4-82CB-AB1BD3AF01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710" y="1342956"/>
            <a:ext cx="1165580" cy="5588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AP Discovery Center - Business Application Studio">
            <a:extLst>
              <a:ext uri="{FF2B5EF4-FFF2-40B4-BE49-F238E27FC236}">
                <a16:creationId xmlns:a16="http://schemas.microsoft.com/office/drawing/2014/main" id="{65F85CA3-733E-44D1-89E7-925E4F93E4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5B25CF59-B2C1-49FC-9138-D6E2CB72C1BC}"/>
              </a:ext>
            </a:extLst>
          </p:cNvPr>
          <p:cNvSpPr txBox="1"/>
          <p:nvPr/>
        </p:nvSpPr>
        <p:spPr>
          <a:xfrm>
            <a:off x="5519422" y="3843257"/>
            <a:ext cx="3398805" cy="2831544"/>
          </a:xfrm>
          <a:prstGeom prst="rect">
            <a:avLst/>
          </a:prstGeom>
          <a:noFill/>
        </p:spPr>
        <p:txBody>
          <a:bodyPr wrap="square" rtlCol="0">
            <a:spAutoFit/>
          </a:bodyPr>
          <a:lstStyle/>
          <a:p>
            <a:pPr marL="285750" indent="-285750">
              <a:buFontTx/>
              <a:buChar char="-"/>
            </a:pPr>
            <a:r>
              <a:rPr lang="en-US" sz="1600" b="1" dirty="0"/>
              <a:t>S</a:t>
            </a:r>
            <a:r>
              <a:rPr lang="en-US" sz="1600" b="1" i="0" dirty="0">
                <a:effectLst/>
              </a:rPr>
              <a:t>AP Web IDE Full-Stack</a:t>
            </a:r>
            <a:r>
              <a:rPr lang="en-US" sz="1600" b="0" i="0" dirty="0">
                <a:effectLst/>
              </a:rPr>
              <a:t> runs on SAP Cloud Platform</a:t>
            </a:r>
          </a:p>
          <a:p>
            <a:pPr marL="285750" indent="-285750">
              <a:buFontTx/>
              <a:buChar char="-"/>
            </a:pPr>
            <a:r>
              <a:rPr lang="en-US" sz="1600" dirty="0"/>
              <a:t>I</a:t>
            </a:r>
            <a:r>
              <a:rPr lang="en-US" sz="1600" b="0" i="0" dirty="0">
                <a:effectLst/>
              </a:rPr>
              <a:t>t needs no installation</a:t>
            </a:r>
          </a:p>
          <a:p>
            <a:pPr marL="285750" indent="-285750">
              <a:buFontTx/>
              <a:buChar char="-"/>
            </a:pPr>
            <a:r>
              <a:rPr lang="en-US" sz="1600" b="0" i="0" dirty="0">
                <a:effectLst/>
              </a:rPr>
              <a:t>It allows you to integrate with other services that run on the platform  </a:t>
            </a:r>
          </a:p>
          <a:p>
            <a:pPr marL="742950" lvl="1" indent="-285750">
              <a:buFontTx/>
              <a:buChar char="-"/>
            </a:pPr>
            <a:r>
              <a:rPr lang="en-US" sz="1600" b="0" i="0" dirty="0">
                <a:effectLst/>
              </a:rPr>
              <a:t>SAP Fiori Cloud apps</a:t>
            </a:r>
          </a:p>
          <a:p>
            <a:pPr marL="742950" lvl="1" indent="-285750">
              <a:buFontTx/>
              <a:buChar char="-"/>
            </a:pPr>
            <a:r>
              <a:rPr lang="en-US" sz="1600" b="0" i="0" dirty="0">
                <a:effectLst/>
              </a:rPr>
              <a:t>Git integration</a:t>
            </a:r>
          </a:p>
          <a:p>
            <a:pPr marL="742950" lvl="1" indent="-285750">
              <a:buFontTx/>
              <a:buChar char="-"/>
            </a:pPr>
            <a:r>
              <a:rPr lang="en-US" sz="1600" b="0" i="0" dirty="0">
                <a:effectLst/>
              </a:rPr>
              <a:t>mobile services</a:t>
            </a:r>
          </a:p>
          <a:p>
            <a:pPr marL="742950" lvl="1" indent="-285750">
              <a:buFontTx/>
              <a:buChar char="-"/>
            </a:pPr>
            <a:r>
              <a:rPr lang="en-US" sz="1600" b="0" i="0" dirty="0">
                <a:effectLst/>
              </a:rPr>
              <a:t>IoT services and more</a:t>
            </a:r>
            <a:r>
              <a:rPr lang="en-US" sz="1600" b="0" i="0" dirty="0">
                <a:effectLst/>
                <a:latin typeface="adobe-clean"/>
              </a:rPr>
              <a:t>.</a:t>
            </a:r>
            <a:endParaRPr lang="en-US" sz="1600" dirty="0"/>
          </a:p>
          <a:p>
            <a:endParaRPr lang="en-US" dirty="0"/>
          </a:p>
        </p:txBody>
      </p:sp>
      <p:sp>
        <p:nvSpPr>
          <p:cNvPr id="99" name="TextBox 98">
            <a:extLst>
              <a:ext uri="{FF2B5EF4-FFF2-40B4-BE49-F238E27FC236}">
                <a16:creationId xmlns:a16="http://schemas.microsoft.com/office/drawing/2014/main" id="{5050918B-FD44-4B34-A132-E83652609F21}"/>
              </a:ext>
            </a:extLst>
          </p:cNvPr>
          <p:cNvSpPr txBox="1"/>
          <p:nvPr/>
        </p:nvSpPr>
        <p:spPr>
          <a:xfrm>
            <a:off x="2690432" y="3895465"/>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100" name="TextBox 99">
            <a:extLst>
              <a:ext uri="{FF2B5EF4-FFF2-40B4-BE49-F238E27FC236}">
                <a16:creationId xmlns:a16="http://schemas.microsoft.com/office/drawing/2014/main" id="{2964B8BC-AE0B-4503-B49C-34EB2D72810F}"/>
              </a:ext>
            </a:extLst>
          </p:cNvPr>
          <p:cNvSpPr txBox="1"/>
          <p:nvPr/>
        </p:nvSpPr>
        <p:spPr>
          <a:xfrm>
            <a:off x="8709891" y="3362805"/>
            <a:ext cx="2964873" cy="2554545"/>
          </a:xfrm>
          <a:prstGeom prst="rect">
            <a:avLst/>
          </a:prstGeom>
          <a:noFill/>
        </p:spPr>
        <p:txBody>
          <a:bodyPr wrap="square" rtlCol="0">
            <a:spAutoFit/>
          </a:bodyPr>
          <a:lstStyle/>
          <a:p>
            <a:pPr marL="285750" indent="-285750">
              <a:buFontTx/>
              <a:buChar char="-"/>
            </a:pPr>
            <a:r>
              <a:rPr lang="en-US" sz="1600" b="1" i="0" dirty="0">
                <a:effectLst/>
              </a:rPr>
              <a:t>SAP Business Application Studio </a:t>
            </a:r>
            <a:r>
              <a:rPr lang="en-US" sz="1600" b="0" i="0" dirty="0">
                <a:effectLst/>
              </a:rPr>
              <a:t>is the next generation of the iconic SAP Web IDE.</a:t>
            </a:r>
          </a:p>
          <a:p>
            <a:pPr marL="285750" indent="-285750">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101" name="TextBox 100">
            <a:extLst>
              <a:ext uri="{FF2B5EF4-FFF2-40B4-BE49-F238E27FC236}">
                <a16:creationId xmlns:a16="http://schemas.microsoft.com/office/drawing/2014/main" id="{5A44D5DC-5D09-47E6-8B82-FCCCD145203E}"/>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cxnSp>
        <p:nvCxnSpPr>
          <p:cNvPr id="106" name="Connector: Elbow 105">
            <a:extLst>
              <a:ext uri="{FF2B5EF4-FFF2-40B4-BE49-F238E27FC236}">
                <a16:creationId xmlns:a16="http://schemas.microsoft.com/office/drawing/2014/main" id="{B3E95837-0C2F-4022-9882-A6190A502469}"/>
              </a:ext>
            </a:extLst>
          </p:cNvPr>
          <p:cNvCxnSpPr>
            <a:stCxn id="75" idx="2"/>
            <a:endCxn id="21" idx="0"/>
          </p:cNvCxnSpPr>
          <p:nvPr/>
        </p:nvCxnSpPr>
        <p:spPr>
          <a:xfrm rot="5400000">
            <a:off x="4227590" y="2842149"/>
            <a:ext cx="266669" cy="85791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187F20D-A804-4B1B-87BD-8F30DE837BC6}"/>
              </a:ext>
            </a:extLst>
          </p:cNvPr>
          <p:cNvCxnSpPr>
            <a:stCxn id="92" idx="0"/>
            <a:endCxn id="75" idx="2"/>
          </p:cNvCxnSpPr>
          <p:nvPr/>
        </p:nvCxnSpPr>
        <p:spPr>
          <a:xfrm rot="16200000" flipV="1">
            <a:off x="5380291" y="2547359"/>
            <a:ext cx="278263" cy="145908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
        <p:nvSpPr>
          <p:cNvPr id="32" name="Footer Placeholder 45">
            <a:extLst>
              <a:ext uri="{FF2B5EF4-FFF2-40B4-BE49-F238E27FC236}">
                <a16:creationId xmlns:a16="http://schemas.microsoft.com/office/drawing/2014/main" id="{D4FBD4D0-D2D2-431A-AD33-F5A0C6720DE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5286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2F104FC7-E382-E5C0-054D-B73712AF9189}"/>
                  </a:ext>
                </a:extLst>
              </p14:cNvPr>
              <p14:cNvContentPartPr/>
              <p14:nvPr/>
            </p14:nvContentPartPr>
            <p14:xfrm>
              <a:off x="1116240" y="2588250"/>
              <a:ext cx="408600" cy="569520"/>
            </p14:xfrm>
          </p:contentPart>
        </mc:Choice>
        <mc:Fallback>
          <p:pic>
            <p:nvPicPr>
              <p:cNvPr id="8" name="Ink 7">
                <a:extLst>
                  <a:ext uri="{FF2B5EF4-FFF2-40B4-BE49-F238E27FC236}">
                    <a16:creationId xmlns:a16="http://schemas.microsoft.com/office/drawing/2014/main" id="{2F104FC7-E382-E5C0-054D-B73712AF9189}"/>
                  </a:ext>
                </a:extLst>
              </p:cNvPr>
              <p:cNvPicPr/>
              <p:nvPr/>
            </p:nvPicPr>
            <p:blipFill>
              <a:blip r:embed="rId3"/>
              <a:stretch>
                <a:fillRect/>
              </a:stretch>
            </p:blipFill>
            <p:spPr>
              <a:xfrm>
                <a:off x="1107240" y="2579250"/>
                <a:ext cx="426240" cy="587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1" name="Ink 40">
                <a:extLst>
                  <a:ext uri="{FF2B5EF4-FFF2-40B4-BE49-F238E27FC236}">
                    <a16:creationId xmlns:a16="http://schemas.microsoft.com/office/drawing/2014/main" id="{3A441F37-887F-A039-782C-2E9467C860A1}"/>
                  </a:ext>
                </a:extLst>
              </p14:cNvPr>
              <p14:cNvContentPartPr/>
              <p14:nvPr/>
            </p14:nvContentPartPr>
            <p14:xfrm>
              <a:off x="2828760" y="2231490"/>
              <a:ext cx="1887480" cy="3064680"/>
            </p14:xfrm>
          </p:contentPart>
        </mc:Choice>
        <mc:Fallback>
          <p:pic>
            <p:nvPicPr>
              <p:cNvPr id="41" name="Ink 40">
                <a:extLst>
                  <a:ext uri="{FF2B5EF4-FFF2-40B4-BE49-F238E27FC236}">
                    <a16:creationId xmlns:a16="http://schemas.microsoft.com/office/drawing/2014/main" id="{3A441F37-887F-A039-782C-2E9467C860A1}"/>
                  </a:ext>
                </a:extLst>
              </p:cNvPr>
              <p:cNvPicPr/>
              <p:nvPr/>
            </p:nvPicPr>
            <p:blipFill>
              <a:blip r:embed="rId5"/>
              <a:stretch>
                <a:fillRect/>
              </a:stretch>
            </p:blipFill>
            <p:spPr>
              <a:xfrm>
                <a:off x="2819760" y="2222490"/>
                <a:ext cx="1905120" cy="3082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9" name="Ink 58">
                <a:extLst>
                  <a:ext uri="{FF2B5EF4-FFF2-40B4-BE49-F238E27FC236}">
                    <a16:creationId xmlns:a16="http://schemas.microsoft.com/office/drawing/2014/main" id="{AAD44C19-181C-4797-DBB2-0D64EC01D6E0}"/>
                  </a:ext>
                </a:extLst>
              </p14:cNvPr>
              <p14:cNvContentPartPr/>
              <p14:nvPr/>
            </p14:nvContentPartPr>
            <p14:xfrm>
              <a:off x="2838120" y="884010"/>
              <a:ext cx="2096280" cy="1222200"/>
            </p14:xfrm>
          </p:contentPart>
        </mc:Choice>
        <mc:Fallback>
          <p:pic>
            <p:nvPicPr>
              <p:cNvPr id="59" name="Ink 58">
                <a:extLst>
                  <a:ext uri="{FF2B5EF4-FFF2-40B4-BE49-F238E27FC236}">
                    <a16:creationId xmlns:a16="http://schemas.microsoft.com/office/drawing/2014/main" id="{AAD44C19-181C-4797-DBB2-0D64EC01D6E0}"/>
                  </a:ext>
                </a:extLst>
              </p:cNvPr>
              <p:cNvPicPr/>
              <p:nvPr/>
            </p:nvPicPr>
            <p:blipFill>
              <a:blip r:embed="rId7"/>
              <a:stretch>
                <a:fillRect/>
              </a:stretch>
            </p:blipFill>
            <p:spPr>
              <a:xfrm>
                <a:off x="2829120" y="875010"/>
                <a:ext cx="2113920" cy="1239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2" name="Ink 61">
                <a:extLst>
                  <a:ext uri="{FF2B5EF4-FFF2-40B4-BE49-F238E27FC236}">
                    <a16:creationId xmlns:a16="http://schemas.microsoft.com/office/drawing/2014/main" id="{5EA62C9F-2194-15D8-ABC0-E449DB91E0CA}"/>
                  </a:ext>
                </a:extLst>
              </p14:cNvPr>
              <p14:cNvContentPartPr/>
              <p14:nvPr/>
            </p14:nvContentPartPr>
            <p14:xfrm>
              <a:off x="2409720" y="1181010"/>
              <a:ext cx="286200" cy="133920"/>
            </p14:xfrm>
          </p:contentPart>
        </mc:Choice>
        <mc:Fallback>
          <p:pic>
            <p:nvPicPr>
              <p:cNvPr id="62" name="Ink 61">
                <a:extLst>
                  <a:ext uri="{FF2B5EF4-FFF2-40B4-BE49-F238E27FC236}">
                    <a16:creationId xmlns:a16="http://schemas.microsoft.com/office/drawing/2014/main" id="{5EA62C9F-2194-15D8-ABC0-E449DB91E0CA}"/>
                  </a:ext>
                </a:extLst>
              </p:cNvPr>
              <p:cNvPicPr/>
              <p:nvPr/>
            </p:nvPicPr>
            <p:blipFill>
              <a:blip r:embed="rId9"/>
              <a:stretch>
                <a:fillRect/>
              </a:stretch>
            </p:blipFill>
            <p:spPr>
              <a:xfrm>
                <a:off x="2400720" y="1172010"/>
                <a:ext cx="3038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6" name="Ink 105">
                <a:extLst>
                  <a:ext uri="{FF2B5EF4-FFF2-40B4-BE49-F238E27FC236}">
                    <a16:creationId xmlns:a16="http://schemas.microsoft.com/office/drawing/2014/main" id="{CF1B2D14-4C45-A2F8-1E81-D5D469C6DA9C}"/>
                  </a:ext>
                </a:extLst>
              </p14:cNvPr>
              <p14:cNvContentPartPr/>
              <p14:nvPr/>
            </p14:nvContentPartPr>
            <p14:xfrm>
              <a:off x="9646080" y="1495290"/>
              <a:ext cx="1241280" cy="412200"/>
            </p14:xfrm>
          </p:contentPart>
        </mc:Choice>
        <mc:Fallback>
          <p:pic>
            <p:nvPicPr>
              <p:cNvPr id="106" name="Ink 105">
                <a:extLst>
                  <a:ext uri="{FF2B5EF4-FFF2-40B4-BE49-F238E27FC236}">
                    <a16:creationId xmlns:a16="http://schemas.microsoft.com/office/drawing/2014/main" id="{CF1B2D14-4C45-A2F8-1E81-D5D469C6DA9C}"/>
                  </a:ext>
                </a:extLst>
              </p:cNvPr>
              <p:cNvPicPr/>
              <p:nvPr/>
            </p:nvPicPr>
            <p:blipFill>
              <a:blip r:embed="rId11"/>
              <a:stretch>
                <a:fillRect/>
              </a:stretch>
            </p:blipFill>
            <p:spPr>
              <a:xfrm>
                <a:off x="9637080" y="1486290"/>
                <a:ext cx="125892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2" name="Ink 121">
                <a:extLst>
                  <a:ext uri="{FF2B5EF4-FFF2-40B4-BE49-F238E27FC236}">
                    <a16:creationId xmlns:a16="http://schemas.microsoft.com/office/drawing/2014/main" id="{AA532057-8633-FA40-C56C-AC9B512E57C1}"/>
                  </a:ext>
                </a:extLst>
              </p14:cNvPr>
              <p14:cNvContentPartPr/>
              <p14:nvPr/>
            </p14:nvContentPartPr>
            <p14:xfrm>
              <a:off x="9820320" y="3371970"/>
              <a:ext cx="1536120" cy="342000"/>
            </p14:xfrm>
          </p:contentPart>
        </mc:Choice>
        <mc:Fallback>
          <p:pic>
            <p:nvPicPr>
              <p:cNvPr id="122" name="Ink 121">
                <a:extLst>
                  <a:ext uri="{FF2B5EF4-FFF2-40B4-BE49-F238E27FC236}">
                    <a16:creationId xmlns:a16="http://schemas.microsoft.com/office/drawing/2014/main" id="{AA532057-8633-FA40-C56C-AC9B512E57C1}"/>
                  </a:ext>
                </a:extLst>
              </p:cNvPr>
              <p:cNvPicPr/>
              <p:nvPr/>
            </p:nvPicPr>
            <p:blipFill>
              <a:blip r:embed="rId13"/>
              <a:stretch>
                <a:fillRect/>
              </a:stretch>
            </p:blipFill>
            <p:spPr>
              <a:xfrm>
                <a:off x="9811320" y="3362970"/>
                <a:ext cx="155376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6" name="Ink 135">
                <a:extLst>
                  <a:ext uri="{FF2B5EF4-FFF2-40B4-BE49-F238E27FC236}">
                    <a16:creationId xmlns:a16="http://schemas.microsoft.com/office/drawing/2014/main" id="{43662676-4DC7-AB80-DE81-C6ED739EEDEB}"/>
                  </a:ext>
                </a:extLst>
              </p14:cNvPr>
              <p14:cNvContentPartPr/>
              <p14:nvPr/>
            </p14:nvContentPartPr>
            <p14:xfrm>
              <a:off x="9753000" y="3990450"/>
              <a:ext cx="1467720" cy="821520"/>
            </p14:xfrm>
          </p:contentPart>
        </mc:Choice>
        <mc:Fallback>
          <p:pic>
            <p:nvPicPr>
              <p:cNvPr id="136" name="Ink 135">
                <a:extLst>
                  <a:ext uri="{FF2B5EF4-FFF2-40B4-BE49-F238E27FC236}">
                    <a16:creationId xmlns:a16="http://schemas.microsoft.com/office/drawing/2014/main" id="{43662676-4DC7-AB80-DE81-C6ED739EEDEB}"/>
                  </a:ext>
                </a:extLst>
              </p:cNvPr>
              <p:cNvPicPr/>
              <p:nvPr/>
            </p:nvPicPr>
            <p:blipFill>
              <a:blip r:embed="rId15"/>
              <a:stretch>
                <a:fillRect/>
              </a:stretch>
            </p:blipFill>
            <p:spPr>
              <a:xfrm>
                <a:off x="9744000" y="3981450"/>
                <a:ext cx="1485360" cy="839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5" name="Ink 144">
                <a:extLst>
                  <a:ext uri="{FF2B5EF4-FFF2-40B4-BE49-F238E27FC236}">
                    <a16:creationId xmlns:a16="http://schemas.microsoft.com/office/drawing/2014/main" id="{91A5F91C-A834-DEEB-428A-0CEC2C626B7A}"/>
                  </a:ext>
                </a:extLst>
              </p14:cNvPr>
              <p14:cNvContentPartPr/>
              <p14:nvPr/>
            </p14:nvContentPartPr>
            <p14:xfrm>
              <a:off x="9839400" y="5009970"/>
              <a:ext cx="1524240" cy="562680"/>
            </p14:xfrm>
          </p:contentPart>
        </mc:Choice>
        <mc:Fallback>
          <p:pic>
            <p:nvPicPr>
              <p:cNvPr id="145" name="Ink 144">
                <a:extLst>
                  <a:ext uri="{FF2B5EF4-FFF2-40B4-BE49-F238E27FC236}">
                    <a16:creationId xmlns:a16="http://schemas.microsoft.com/office/drawing/2014/main" id="{91A5F91C-A834-DEEB-428A-0CEC2C626B7A}"/>
                  </a:ext>
                </a:extLst>
              </p:cNvPr>
              <p:cNvPicPr/>
              <p:nvPr/>
            </p:nvPicPr>
            <p:blipFill>
              <a:blip r:embed="rId17"/>
              <a:stretch>
                <a:fillRect/>
              </a:stretch>
            </p:blipFill>
            <p:spPr>
              <a:xfrm>
                <a:off x="9830400" y="5000970"/>
                <a:ext cx="1541880" cy="580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3" name="Ink 162">
                <a:extLst>
                  <a:ext uri="{FF2B5EF4-FFF2-40B4-BE49-F238E27FC236}">
                    <a16:creationId xmlns:a16="http://schemas.microsoft.com/office/drawing/2014/main" id="{70BCB0F9-1507-7EBF-A0CA-DCFFB2938476}"/>
                  </a:ext>
                </a:extLst>
              </p14:cNvPr>
              <p14:cNvContentPartPr/>
              <p14:nvPr/>
            </p14:nvContentPartPr>
            <p14:xfrm>
              <a:off x="6733320" y="205770"/>
              <a:ext cx="1686960" cy="766080"/>
            </p14:xfrm>
          </p:contentPart>
        </mc:Choice>
        <mc:Fallback>
          <p:pic>
            <p:nvPicPr>
              <p:cNvPr id="163" name="Ink 162">
                <a:extLst>
                  <a:ext uri="{FF2B5EF4-FFF2-40B4-BE49-F238E27FC236}">
                    <a16:creationId xmlns:a16="http://schemas.microsoft.com/office/drawing/2014/main" id="{70BCB0F9-1507-7EBF-A0CA-DCFFB2938476}"/>
                  </a:ext>
                </a:extLst>
              </p:cNvPr>
              <p:cNvPicPr/>
              <p:nvPr/>
            </p:nvPicPr>
            <p:blipFill>
              <a:blip r:embed="rId19"/>
              <a:stretch>
                <a:fillRect/>
              </a:stretch>
            </p:blipFill>
            <p:spPr>
              <a:xfrm>
                <a:off x="6724320" y="196770"/>
                <a:ext cx="1704600" cy="783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3" name="Ink 192">
                <a:extLst>
                  <a:ext uri="{FF2B5EF4-FFF2-40B4-BE49-F238E27FC236}">
                    <a16:creationId xmlns:a16="http://schemas.microsoft.com/office/drawing/2014/main" id="{9C4BAF18-1B07-CB3D-150E-E8F615F3CA60}"/>
                  </a:ext>
                </a:extLst>
              </p14:cNvPr>
              <p14:cNvContentPartPr/>
              <p14:nvPr/>
            </p14:nvContentPartPr>
            <p14:xfrm>
              <a:off x="200040" y="1903170"/>
              <a:ext cx="4758120" cy="4899240"/>
            </p14:xfrm>
          </p:contentPart>
        </mc:Choice>
        <mc:Fallback>
          <p:pic>
            <p:nvPicPr>
              <p:cNvPr id="193" name="Ink 192">
                <a:extLst>
                  <a:ext uri="{FF2B5EF4-FFF2-40B4-BE49-F238E27FC236}">
                    <a16:creationId xmlns:a16="http://schemas.microsoft.com/office/drawing/2014/main" id="{9C4BAF18-1B07-CB3D-150E-E8F615F3CA60}"/>
                  </a:ext>
                </a:extLst>
              </p:cNvPr>
              <p:cNvPicPr/>
              <p:nvPr/>
            </p:nvPicPr>
            <p:blipFill>
              <a:blip r:embed="rId21"/>
              <a:stretch>
                <a:fillRect/>
              </a:stretch>
            </p:blipFill>
            <p:spPr>
              <a:xfrm>
                <a:off x="191040" y="1894170"/>
                <a:ext cx="4775760" cy="49168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4" name="Ink 203">
                <a:extLst>
                  <a:ext uri="{FF2B5EF4-FFF2-40B4-BE49-F238E27FC236}">
                    <a16:creationId xmlns:a16="http://schemas.microsoft.com/office/drawing/2014/main" id="{6494A8E6-E044-76FE-821F-B602A8630222}"/>
                  </a:ext>
                </a:extLst>
              </p14:cNvPr>
              <p14:cNvContentPartPr/>
              <p14:nvPr/>
            </p14:nvContentPartPr>
            <p14:xfrm>
              <a:off x="3881040" y="999570"/>
              <a:ext cx="7254000" cy="5030640"/>
            </p14:xfrm>
          </p:contentPart>
        </mc:Choice>
        <mc:Fallback>
          <p:pic>
            <p:nvPicPr>
              <p:cNvPr id="204" name="Ink 203">
                <a:extLst>
                  <a:ext uri="{FF2B5EF4-FFF2-40B4-BE49-F238E27FC236}">
                    <a16:creationId xmlns:a16="http://schemas.microsoft.com/office/drawing/2014/main" id="{6494A8E6-E044-76FE-821F-B602A8630222}"/>
                  </a:ext>
                </a:extLst>
              </p:cNvPr>
              <p:cNvPicPr/>
              <p:nvPr/>
            </p:nvPicPr>
            <p:blipFill>
              <a:blip r:embed="rId23"/>
              <a:stretch>
                <a:fillRect/>
              </a:stretch>
            </p:blipFill>
            <p:spPr>
              <a:xfrm>
                <a:off x="3872040" y="990570"/>
                <a:ext cx="7271640" cy="5048280"/>
              </a:xfrm>
              <a:prstGeom prst="rect">
                <a:avLst/>
              </a:prstGeom>
            </p:spPr>
          </p:pic>
        </mc:Fallback>
      </mc:AlternateContent>
    </p:spTree>
    <p:extLst>
      <p:ext uri="{BB962C8B-B14F-4D97-AF65-F5344CB8AC3E}">
        <p14:creationId xmlns:p14="http://schemas.microsoft.com/office/powerpoint/2010/main" val="2164366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7" name="TextBox 66">
            <a:extLst>
              <a:ext uri="{FF2B5EF4-FFF2-40B4-BE49-F238E27FC236}">
                <a16:creationId xmlns:a16="http://schemas.microsoft.com/office/drawing/2014/main" id="{CE8D508C-F6C9-4AD2-A518-16D799238DF1}"/>
              </a:ext>
            </a:extLst>
          </p:cNvPr>
          <p:cNvSpPr txBox="1"/>
          <p:nvPr/>
        </p:nvSpPr>
        <p:spPr>
          <a:xfrm>
            <a:off x="261764" y="779090"/>
            <a:ext cx="11579254" cy="5906617"/>
          </a:xfrm>
          <a:prstGeom prst="rect">
            <a:avLst/>
          </a:prstGeom>
          <a:noFill/>
        </p:spPr>
        <p:txBody>
          <a:bodyPr wrap="square">
            <a:spAutoFit/>
          </a:bodyPr>
          <a:lstStyle/>
          <a:p>
            <a:pPr defTabSz="914126"/>
            <a:r>
              <a:rPr lang="en-US" sz="1799" b="1" u="sng" dirty="0">
                <a:solidFill>
                  <a:prstClr val="black"/>
                </a:solidFill>
                <a:latin typeface="Calibri"/>
              </a:rPr>
              <a:t>VS code:</a:t>
            </a:r>
          </a:p>
          <a:p>
            <a:pPr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defTabSz="914126"/>
            <a:endParaRPr lang="en-US" sz="1799" dirty="0">
              <a:solidFill>
                <a:prstClr val="black"/>
              </a:solidFill>
              <a:latin typeface="Calibri"/>
            </a:endParaRPr>
          </a:p>
          <a:p>
            <a:pPr defTabSz="914126"/>
            <a:r>
              <a:rPr lang="en-US" sz="1799" b="1" dirty="0">
                <a:solidFill>
                  <a:prstClr val="black"/>
                </a:solidFill>
                <a:latin typeface="Calibri"/>
              </a:rPr>
              <a:t>Pre-requisites</a:t>
            </a:r>
          </a:p>
          <a:p>
            <a:pPr marL="342900" indent="-342900"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defTabSz="914126"/>
            <a:endParaRPr lang="en-US" sz="1799" dirty="0">
              <a:solidFill>
                <a:prstClr val="black"/>
              </a:solidFill>
              <a:latin typeface="Calibri"/>
            </a:endParaRPr>
          </a:p>
          <a:p>
            <a:pPr defTabSz="914126"/>
            <a:r>
              <a:rPr lang="en-US" sz="1799" dirty="0">
                <a:solidFill>
                  <a:prstClr val="black"/>
                </a:solidFill>
                <a:latin typeface="Calibri"/>
              </a:rPr>
              <a:t>Steps to install VS Code</a:t>
            </a:r>
          </a:p>
          <a:p>
            <a:pPr marL="342900" indent="-342900"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Open the VS Code</a:t>
            </a:r>
          </a:p>
          <a:p>
            <a:pPr marL="342900" indent="-342900"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defTabSz="914126">
              <a:buFont typeface="Arial" panose="020B0604020202020204" pitchFamily="34" charset="0"/>
              <a:buChar char="•"/>
            </a:pPr>
            <a:r>
              <a:rPr lang="en-US" sz="1799" b="1" dirty="0">
                <a:solidFill>
                  <a:prstClr val="black"/>
                </a:solidFill>
                <a:latin typeface="Calibri"/>
              </a:rPr>
              <a:t>npm init</a:t>
            </a:r>
          </a:p>
          <a:p>
            <a:pPr marL="742950" lvl="1" indent="-285750" defTabSz="914126">
              <a:buFont typeface="Arial" panose="020B0604020202020204" pitchFamily="34" charset="0"/>
              <a:buChar char="•"/>
            </a:pPr>
            <a:r>
              <a:rPr lang="en-US" sz="1799" b="1" dirty="0">
                <a:solidFill>
                  <a:prstClr val="black"/>
                </a:solidFill>
                <a:latin typeface="Calibri"/>
              </a:rPr>
              <a:t>ui5 init</a:t>
            </a:r>
          </a:p>
          <a:p>
            <a:pPr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7" name="Footer Placeholder 45">
            <a:extLst>
              <a:ext uri="{FF2B5EF4-FFF2-40B4-BE49-F238E27FC236}">
                <a16:creationId xmlns:a16="http://schemas.microsoft.com/office/drawing/2014/main" id="{006026A3-66EC-4297-A6F8-3DEB78689EA8}"/>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96464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Bi Unveils Web-based Solution For MSMEs - National Economy Newspaper">
            <a:extLst>
              <a:ext uri="{FF2B5EF4-FFF2-40B4-BE49-F238E27FC236}">
                <a16:creationId xmlns:a16="http://schemas.microsoft.com/office/drawing/2014/main" id="{6917D961-EAAF-4D89-881E-F323961738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9739" y="778663"/>
            <a:ext cx="2325255" cy="18079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68761"/>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Environment</a:t>
            </a:r>
          </a:p>
        </p:txBody>
      </p:sp>
      <p:cxnSp>
        <p:nvCxnSpPr>
          <p:cNvPr id="32" name="Straight Connector 31">
            <a:extLst>
              <a:ext uri="{FF2B5EF4-FFF2-40B4-BE49-F238E27FC236}">
                <a16:creationId xmlns:a16="http://schemas.microsoft.com/office/drawing/2014/main" id="{D402A0F8-2CF8-4D3B-B427-B54620BBD488}"/>
              </a:ext>
            </a:extLst>
          </p:cNvPr>
          <p:cNvCxnSpPr>
            <a:cxnSpLocks/>
          </p:cNvCxnSpPr>
          <p:nvPr/>
        </p:nvCxnSpPr>
        <p:spPr>
          <a:xfrm>
            <a:off x="5658011" y="914764"/>
            <a:ext cx="24123" cy="529627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26CEC09-65FE-429A-B46F-D37CD16CA8DF}"/>
              </a:ext>
            </a:extLst>
          </p:cNvPr>
          <p:cNvSpPr txBox="1"/>
          <p:nvPr/>
        </p:nvSpPr>
        <p:spPr>
          <a:xfrm>
            <a:off x="261764" y="914764"/>
            <a:ext cx="5904656" cy="424731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b="1" dirty="0"/>
              <a:t>Local Computer</a:t>
            </a:r>
          </a:p>
          <a:p>
            <a:pPr marL="285750" indent="-285750">
              <a:buFontTx/>
              <a:buChar char="-"/>
            </a:pPr>
            <a:r>
              <a:rPr lang="en-US" dirty="0"/>
              <a:t>No internet required</a:t>
            </a:r>
          </a:p>
          <a:p>
            <a:pPr marL="285750" indent="-285750">
              <a:buFontTx/>
              <a:buChar char="-"/>
            </a:pPr>
            <a:r>
              <a:rPr lang="en-US" dirty="0"/>
              <a:t>Required admin rights to install software</a:t>
            </a:r>
          </a:p>
          <a:p>
            <a:pPr marL="285750" indent="-285750">
              <a:buFontTx/>
              <a:buChar char="-"/>
            </a:pPr>
            <a:r>
              <a:rPr lang="en-US" dirty="0"/>
              <a:t>Convenient</a:t>
            </a:r>
          </a:p>
          <a:p>
            <a:pPr marL="285750" indent="-285750">
              <a:buFontTx/>
              <a:buChar char="-"/>
            </a:pPr>
            <a:r>
              <a:rPr lang="en-US" dirty="0"/>
              <a:t>Responsible for backup</a:t>
            </a:r>
          </a:p>
          <a:p>
            <a:pPr marL="285750" indent="-285750">
              <a:buFontTx/>
              <a:buChar char="-"/>
            </a:pPr>
            <a:r>
              <a:rPr lang="en-US" dirty="0"/>
              <a:t>Faster</a:t>
            </a:r>
          </a:p>
          <a:p>
            <a:pPr marL="285750" indent="-285750">
              <a:buFontTx/>
              <a:buChar char="-"/>
            </a:pPr>
            <a:r>
              <a:rPr lang="en-US" dirty="0"/>
              <a:t>Almost no cost</a:t>
            </a:r>
          </a:p>
          <a:p>
            <a:pPr marL="285750" indent="-285750">
              <a:buFontTx/>
              <a:buChar char="-"/>
            </a:pPr>
            <a:r>
              <a:rPr lang="en-US" dirty="0"/>
              <a:t>Port application to another PC/laptop manually</a:t>
            </a:r>
          </a:p>
          <a:p>
            <a:pPr marL="285750" indent="-285750">
              <a:buFontTx/>
              <a:buChar char="-"/>
            </a:pPr>
            <a:r>
              <a:rPr lang="en-US" dirty="0"/>
              <a:t>System crash everything goes</a:t>
            </a:r>
          </a:p>
          <a:p>
            <a:pPr marL="285750" indent="-285750">
              <a:buFontTx/>
              <a:buChar char="-"/>
            </a:pPr>
            <a:r>
              <a:rPr lang="en-US" dirty="0"/>
              <a:t>Hardware cost (8 GB RAM, 100 GB, &gt; i3)</a:t>
            </a:r>
          </a:p>
          <a:p>
            <a:pPr marL="285750" indent="-285750">
              <a:buFontTx/>
              <a:buChar char="-"/>
            </a:pPr>
            <a:endParaRPr lang="en-US" sz="1800" dirty="0"/>
          </a:p>
          <a:p>
            <a:pPr marL="285750" indent="-285750">
              <a:buFontTx/>
              <a:buChar char="-"/>
            </a:pPr>
            <a:endParaRPr lang="en-US" sz="1800" dirty="0"/>
          </a:p>
          <a:p>
            <a:r>
              <a:rPr lang="en-US" sz="1800" b="1" dirty="0"/>
              <a:t>Options</a:t>
            </a:r>
          </a:p>
          <a:p>
            <a:pPr marL="342900" indent="-342900">
              <a:buAutoNum type="arabicPeriod"/>
            </a:pPr>
            <a:r>
              <a:rPr lang="en-US" sz="1800" b="1" dirty="0"/>
              <a:t>SAP WebIDE (obsolete)</a:t>
            </a:r>
          </a:p>
          <a:p>
            <a:pPr marL="342900" indent="-342900">
              <a:buAutoNum type="arabicPeriod"/>
            </a:pPr>
            <a:r>
              <a:rPr lang="en-US" sz="1800" b="1" dirty="0"/>
              <a:t>VS Code (recommend)</a:t>
            </a:r>
          </a:p>
        </p:txBody>
      </p:sp>
      <p:sp>
        <p:nvSpPr>
          <p:cNvPr id="34" name="TextBox 33">
            <a:extLst>
              <a:ext uri="{FF2B5EF4-FFF2-40B4-BE49-F238E27FC236}">
                <a16:creationId xmlns:a16="http://schemas.microsoft.com/office/drawing/2014/main" id="{9E4D2E9B-09ED-4AA9-98D3-18AB51A548AA}"/>
              </a:ext>
            </a:extLst>
          </p:cNvPr>
          <p:cNvSpPr txBox="1"/>
          <p:nvPr/>
        </p:nvSpPr>
        <p:spPr>
          <a:xfrm>
            <a:off x="5883234" y="879842"/>
            <a:ext cx="5420369" cy="3970318"/>
          </a:xfrm>
          <a:prstGeom prst="rect">
            <a:avLst/>
          </a:prstGeom>
          <a:noFill/>
        </p:spPr>
        <p:txBody>
          <a:bodyPr wrap="square" rtlCol="0">
            <a:spAutoFit/>
          </a:bodyPr>
          <a:lstStyle/>
          <a:p>
            <a:r>
              <a:rPr lang="en-US" b="1" dirty="0"/>
              <a:t>Cloud Computer</a:t>
            </a:r>
          </a:p>
          <a:p>
            <a:pPr marL="285750" indent="-285750">
              <a:buFontTx/>
              <a:buChar char="-"/>
            </a:pPr>
            <a:r>
              <a:rPr lang="en-US" dirty="0"/>
              <a:t>I</a:t>
            </a:r>
            <a:r>
              <a:rPr lang="en-US" sz="1800" dirty="0"/>
              <a:t>nternet required</a:t>
            </a:r>
          </a:p>
          <a:p>
            <a:pPr marL="285750" indent="-285750">
              <a:buFontTx/>
              <a:buChar char="-"/>
            </a:pPr>
            <a:r>
              <a:rPr lang="en-US" sz="1800" dirty="0"/>
              <a:t>No installation required</a:t>
            </a:r>
          </a:p>
          <a:p>
            <a:pPr marL="285750" indent="-285750">
              <a:buFontTx/>
              <a:buChar char="-"/>
            </a:pPr>
            <a:r>
              <a:rPr lang="en-US" sz="1800" dirty="0"/>
              <a:t>Convenient (cant develop when offline)</a:t>
            </a:r>
          </a:p>
          <a:p>
            <a:pPr marL="285750" indent="-285750">
              <a:buFontTx/>
              <a:buChar char="-"/>
            </a:pPr>
            <a:r>
              <a:rPr lang="en-US" sz="1800" dirty="0"/>
              <a:t>Source code is on cloud</a:t>
            </a:r>
          </a:p>
          <a:p>
            <a:pPr marL="285750" indent="-285750">
              <a:buFontTx/>
              <a:buChar char="-"/>
            </a:pPr>
            <a:r>
              <a:rPr lang="en-US" sz="1800" dirty="0"/>
              <a:t>Moderate (depends on speed)</a:t>
            </a:r>
          </a:p>
          <a:p>
            <a:pPr marL="285750" indent="-285750">
              <a:buFontTx/>
              <a:buChar char="-"/>
            </a:pPr>
            <a:r>
              <a:rPr lang="en-US" sz="1800" dirty="0"/>
              <a:t>Almost no cost for 365 after that you need to pay</a:t>
            </a:r>
          </a:p>
          <a:p>
            <a:pPr marL="285750" indent="-285750">
              <a:buFontTx/>
              <a:buChar char="-"/>
            </a:pPr>
            <a:r>
              <a:rPr lang="en-US" sz="1800" dirty="0"/>
              <a:t>Switch device (suitable for corporate laptops)</a:t>
            </a:r>
          </a:p>
          <a:p>
            <a:pPr marL="285750" indent="-285750">
              <a:buFontTx/>
              <a:buChar char="-"/>
            </a:pPr>
            <a:r>
              <a:rPr lang="en-US" sz="1800" dirty="0"/>
              <a:t>System crash wont affect us</a:t>
            </a:r>
          </a:p>
          <a:p>
            <a:pPr marL="285750" indent="-285750">
              <a:buFontTx/>
              <a:buChar char="-"/>
            </a:pPr>
            <a:r>
              <a:rPr lang="en-US" sz="1800" dirty="0"/>
              <a:t>Low cost and faster adoption</a:t>
            </a:r>
          </a:p>
          <a:p>
            <a:endParaRPr lang="en-US" sz="1800" dirty="0"/>
          </a:p>
          <a:p>
            <a:endParaRPr lang="en-US" sz="1800" b="1" dirty="0"/>
          </a:p>
          <a:p>
            <a:r>
              <a:rPr lang="en-US" sz="1800" b="1" dirty="0"/>
              <a:t>Options</a:t>
            </a:r>
          </a:p>
          <a:p>
            <a:r>
              <a:rPr lang="en-US" sz="1800" b="1" dirty="0"/>
              <a:t>Business Application Tool (BAS) – 365 days is free</a:t>
            </a:r>
          </a:p>
        </p:txBody>
      </p:sp>
      <p:pic>
        <p:nvPicPr>
          <p:cNvPr id="1026" name="Picture 2" descr="PC Homecall | Laptop &amp;amp; Computer Repair Services | Eastbourne">
            <a:extLst>
              <a:ext uri="{FF2B5EF4-FFF2-40B4-BE49-F238E27FC236}">
                <a16:creationId xmlns:a16="http://schemas.microsoft.com/office/drawing/2014/main" id="{A9CB7E87-C4DE-469C-95A9-680743259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489" y="3846808"/>
            <a:ext cx="2616422" cy="1558257"/>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5">
            <a:extLst>
              <a:ext uri="{FF2B5EF4-FFF2-40B4-BE49-F238E27FC236}">
                <a16:creationId xmlns:a16="http://schemas.microsoft.com/office/drawing/2014/main" id="{B745BA4F-913A-41C9-A904-0FD1F4F5311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8704217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11867</TotalTime>
  <Words>2330</Words>
  <Application>Microsoft Office PowerPoint</Application>
  <PresentationFormat>Widescreen</PresentationFormat>
  <Paragraphs>336</Paragraphs>
  <Slides>27</Slides>
  <Notes>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vt:i4>
      </vt:variant>
    </vt:vector>
  </HeadingPairs>
  <TitlesOfParts>
    <vt:vector size="43" baseType="lpstr">
      <vt:lpstr>adobe-clean</vt:lpstr>
      <vt:lpstr>-apple-system</vt:lpstr>
      <vt:lpstr>Arial</vt:lpstr>
      <vt:lpstr>Arial Black</vt:lpstr>
      <vt:lpstr>Calibri</vt:lpstr>
      <vt:lpstr>Calibri (body)</vt:lpstr>
      <vt:lpstr>Calibri Light</vt:lpstr>
      <vt:lpstr>Consolas</vt:lpstr>
      <vt:lpstr>Cooper Black</vt:lpstr>
      <vt:lpstr>SAPBook</vt:lpstr>
      <vt:lpstr>SAPRegular</vt:lpstr>
      <vt:lpstr>Segoe UI</vt:lpstr>
      <vt:lpstr>urw-din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705</cp:revision>
  <dcterms:created xsi:type="dcterms:W3CDTF">2016-07-10T03:33:26Z</dcterms:created>
  <dcterms:modified xsi:type="dcterms:W3CDTF">2022-07-04T12:52:28Z</dcterms:modified>
</cp:coreProperties>
</file>